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758" r:id="rId2"/>
    <p:sldMasterId id="2147483783" r:id="rId3"/>
  </p:sldMasterIdLst>
  <p:notesMasterIdLst>
    <p:notesMasterId r:id="rId60"/>
  </p:notesMasterIdLst>
  <p:sldIdLst>
    <p:sldId id="646" r:id="rId4"/>
    <p:sldId id="645" r:id="rId5"/>
    <p:sldId id="777" r:id="rId6"/>
    <p:sldId id="540" r:id="rId7"/>
    <p:sldId id="719" r:id="rId8"/>
    <p:sldId id="727" r:id="rId9"/>
    <p:sldId id="726" r:id="rId10"/>
    <p:sldId id="720" r:id="rId11"/>
    <p:sldId id="725" r:id="rId12"/>
    <p:sldId id="736" r:id="rId13"/>
    <p:sldId id="721" r:id="rId14"/>
    <p:sldId id="728" r:id="rId15"/>
    <p:sldId id="773" r:id="rId16"/>
    <p:sldId id="724" r:id="rId17"/>
    <p:sldId id="735" r:id="rId18"/>
    <p:sldId id="740" r:id="rId19"/>
    <p:sldId id="741" r:id="rId20"/>
    <p:sldId id="722" r:id="rId21"/>
    <p:sldId id="723" r:id="rId22"/>
    <p:sldId id="742" r:id="rId23"/>
    <p:sldId id="729" r:id="rId24"/>
    <p:sldId id="733" r:id="rId25"/>
    <p:sldId id="743" r:id="rId26"/>
    <p:sldId id="747" r:id="rId27"/>
    <p:sldId id="744" r:id="rId28"/>
    <p:sldId id="745" r:id="rId29"/>
    <p:sldId id="731" r:id="rId30"/>
    <p:sldId id="737" r:id="rId31"/>
    <p:sldId id="738" r:id="rId32"/>
    <p:sldId id="739" r:id="rId33"/>
    <p:sldId id="750" r:id="rId34"/>
    <p:sldId id="751" r:id="rId35"/>
    <p:sldId id="776" r:id="rId36"/>
    <p:sldId id="730" r:id="rId37"/>
    <p:sldId id="734" r:id="rId38"/>
    <p:sldId id="754" r:id="rId39"/>
    <p:sldId id="753" r:id="rId40"/>
    <p:sldId id="752" r:id="rId41"/>
    <p:sldId id="772" r:id="rId42"/>
    <p:sldId id="748" r:id="rId43"/>
    <p:sldId id="756" r:id="rId44"/>
    <p:sldId id="770" r:id="rId45"/>
    <p:sldId id="769" r:id="rId46"/>
    <p:sldId id="771" r:id="rId47"/>
    <p:sldId id="762" r:id="rId48"/>
    <p:sldId id="757" r:id="rId49"/>
    <p:sldId id="758" r:id="rId50"/>
    <p:sldId id="761" r:id="rId51"/>
    <p:sldId id="767" r:id="rId52"/>
    <p:sldId id="763" r:id="rId53"/>
    <p:sldId id="765" r:id="rId54"/>
    <p:sldId id="766" r:id="rId55"/>
    <p:sldId id="764" r:id="rId56"/>
    <p:sldId id="768" r:id="rId57"/>
    <p:sldId id="778" r:id="rId58"/>
    <p:sldId id="779" r:id="rId59"/>
  </p:sldIdLst>
  <p:sldSz cx="9144000" cy="6858000" type="screen4x3"/>
  <p:notesSz cx="6858000" cy="9144000"/>
  <p:defaultTextStyle>
    <a:defPPr>
      <a:defRPr lang="en-US"/>
    </a:defPPr>
    <a:lvl1pPr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1pPr>
    <a:lvl2pPr marL="454025" indent="1588"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2pPr>
    <a:lvl3pPr marL="911225" indent="1588"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3pPr>
    <a:lvl4pPr marL="1368425" indent="1588"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4pPr>
    <a:lvl5pPr marL="1825625" indent="1588"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b="1"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b="1"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b="1"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b="1"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80"/>
    <a:srgbClr val="24246E"/>
    <a:srgbClr val="151540"/>
    <a:srgbClr val="26FE0D"/>
    <a:srgbClr val="99190A"/>
    <a:srgbClr val="FFFB0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71"/>
    <p:restoredTop sz="94702"/>
  </p:normalViewPr>
  <p:slideViewPr>
    <p:cSldViewPr>
      <p:cViewPr varScale="1">
        <p:scale>
          <a:sx n="192" d="100"/>
          <a:sy n="192" d="100"/>
        </p:scale>
        <p:origin x="122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2824"/>
    </p:cViewPr>
  </p:sorterViewPr>
  <p:notesViewPr>
    <p:cSldViewPr>
      <p:cViewPr varScale="1">
        <p:scale>
          <a:sx n="144" d="100"/>
          <a:sy n="144" d="100"/>
        </p:scale>
        <p:origin x="-1928"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5" Type="http://schemas.openxmlformats.org/officeDocument/2006/relationships/slide" Target="slides/slide2.xml"/><Relationship Id="rId61" Type="http://schemas.openxmlformats.org/officeDocument/2006/relationships/presProps" Target="presProp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notesMaster" Target="notesMasters/notesMaster1.xml"/><Relationship Id="rId65" Type="http://schemas.microsoft.com/office/2016/11/relationships/changesInfo" Target="changesInfos/changesInfo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o K. Chung" userId="2301145_tp_dropbox" providerId="OAuth2" clId="{847D0364-6ECB-9946-95DF-9F770FE8F22B}"/>
    <pc:docChg chg="addSld delSld">
      <pc:chgData name="Moo K. Chung" userId="2301145_tp_dropbox" providerId="OAuth2" clId="{847D0364-6ECB-9946-95DF-9F770FE8F22B}" dt="2020-01-28T14:44:45.527" v="1" actId="2696"/>
      <pc:docMkLst>
        <pc:docMk/>
      </pc:docMkLst>
      <pc:sldChg chg="new del">
        <pc:chgData name="Moo K. Chung" userId="2301145_tp_dropbox" providerId="OAuth2" clId="{847D0364-6ECB-9946-95DF-9F770FE8F22B}" dt="2020-01-28T14:44:45.527" v="1" actId="2696"/>
        <pc:sldMkLst>
          <pc:docMk/>
          <pc:sldMk cId="1739234293" sldId="780"/>
        </pc:sldMkLst>
      </pc:sldChg>
    </pc:docChg>
  </pc:docChgLst>
</pc:chgInfo>
</file>

<file path=ppt/media/image1.jpeg>
</file>

<file path=ppt/media/image10.png>
</file>

<file path=ppt/media/image11.png>
</file>

<file path=ppt/media/image12.png>
</file>

<file path=ppt/media/image2.jpeg>
</file>

<file path=ppt/media/image25.png>
</file>

<file path=ppt/media/image28.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890"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l">
              <a:defRPr sz="1200" b="0"/>
            </a:lvl1pPr>
          </a:lstStyle>
          <a:p>
            <a:pPr>
              <a:defRPr/>
            </a:pPr>
            <a:endParaRPr lang="en-US"/>
          </a:p>
        </p:txBody>
      </p:sp>
      <p:sp>
        <p:nvSpPr>
          <p:cNvPr id="37891"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a:defRPr sz="1200" b="0"/>
            </a:lvl1pPr>
          </a:lstStyle>
          <a:p>
            <a:pPr>
              <a:defRPr/>
            </a:pPr>
            <a:endParaRPr lang="en-US"/>
          </a:p>
        </p:txBody>
      </p:sp>
      <p:sp>
        <p:nvSpPr>
          <p:cNvPr id="3789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
        <p:nvSpPr>
          <p:cNvPr id="37893"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7894"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lgn="l">
              <a:defRPr sz="1200" b="0"/>
            </a:lvl1pPr>
          </a:lstStyle>
          <a:p>
            <a:pPr>
              <a:defRPr/>
            </a:pPr>
            <a:endParaRPr lang="en-US"/>
          </a:p>
        </p:txBody>
      </p:sp>
      <p:sp>
        <p:nvSpPr>
          <p:cNvPr id="37895"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lgn="r">
              <a:defRPr sz="1200" b="0"/>
            </a:lvl1pPr>
          </a:lstStyle>
          <a:p>
            <a:pPr>
              <a:defRPr/>
            </a:pPr>
            <a:fld id="{DF36BC47-7C41-AA48-AEBB-A7955B54F630}" type="slidenum">
              <a:rPr lang="en-US"/>
              <a:pPr>
                <a:defRPr/>
              </a:pPr>
              <a:t>‹#›</a:t>
            </a:fld>
            <a:endParaRPr lang="en-US"/>
          </a:p>
        </p:txBody>
      </p:sp>
    </p:spTree>
    <p:extLst>
      <p:ext uri="{BB962C8B-B14F-4D97-AF65-F5344CB8AC3E}">
        <p14:creationId xmlns:p14="http://schemas.microsoft.com/office/powerpoint/2010/main" val="62437458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4025"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1225"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68425"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5625"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5649" algn="l" defTabSz="457130" rtl="0" eaLnBrk="1" latinLnBrk="0" hangingPunct="1">
      <a:defRPr sz="1200" kern="1200">
        <a:solidFill>
          <a:schemeClr val="tx1"/>
        </a:solidFill>
        <a:latin typeface="+mn-lt"/>
        <a:ea typeface="+mn-ea"/>
        <a:cs typeface="+mn-cs"/>
      </a:defRPr>
    </a:lvl6pPr>
    <a:lvl7pPr marL="2742780" algn="l" defTabSz="457130" rtl="0" eaLnBrk="1" latinLnBrk="0" hangingPunct="1">
      <a:defRPr sz="1200" kern="1200">
        <a:solidFill>
          <a:schemeClr val="tx1"/>
        </a:solidFill>
        <a:latin typeface="+mn-lt"/>
        <a:ea typeface="+mn-ea"/>
        <a:cs typeface="+mn-cs"/>
      </a:defRPr>
    </a:lvl7pPr>
    <a:lvl8pPr marL="3199908" algn="l" defTabSz="457130" rtl="0" eaLnBrk="1" latinLnBrk="0" hangingPunct="1">
      <a:defRPr sz="1200" kern="1200">
        <a:solidFill>
          <a:schemeClr val="tx1"/>
        </a:solidFill>
        <a:latin typeface="+mn-lt"/>
        <a:ea typeface="+mn-ea"/>
        <a:cs typeface="+mn-cs"/>
      </a:defRPr>
    </a:lvl8pPr>
    <a:lvl9pPr marL="3657039" algn="l" defTabSz="45713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p:cNvSpPr>
          <p:nvPr>
            <p:ph type="sldNum" sz="quarter" idx="5"/>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CDECA505-FE04-174E-AD6A-330298FFA737}" type="slidenum">
              <a:rPr lang="en-US" sz="1200" b="0">
                <a:solidFill>
                  <a:srgbClr val="000000"/>
                </a:solidFill>
              </a:rPr>
              <a:pPr/>
              <a:t>1</a:t>
            </a:fld>
            <a:endParaRPr lang="en-US" sz="1200" b="0">
              <a:solidFill>
                <a:srgbClr val="000000"/>
              </a:solidFill>
            </a:endParaRPr>
          </a:p>
        </p:txBody>
      </p:sp>
      <p:sp>
        <p:nvSpPr>
          <p:cNvPr id="21506" name="Rectangle 2"/>
          <p:cNvSpPr>
            <a:spLocks noGrp="1" noRot="1" noChangeAspect="1" noChangeArrowheads="1" noTextEdit="1"/>
          </p:cNvSpPr>
          <p:nvPr>
            <p:ph type="sldImg"/>
          </p:nvPr>
        </p:nvSpPr>
        <p:spPr>
          <a:ln/>
        </p:spPr>
      </p:sp>
      <p:sp>
        <p:nvSpPr>
          <p:cNvPr id="20483" name="Rectangle 3"/>
          <p:cNvSpPr>
            <a:spLocks noGrp="1"/>
          </p:cNvSpPr>
          <p:nvPr>
            <p:ph type="body" idx="1"/>
          </p:nvPr>
        </p:nvSpPr>
        <p:spPr>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latin typeface="Gill Sans"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5538" name="Notes Placeholder 2"/>
          <p:cNvSpPr>
            <a:spLocks noGrp="1"/>
          </p:cNvSpPr>
          <p:nvPr>
            <p:ph type="body" idx="1"/>
          </p:nvPr>
        </p:nvSpPr>
        <p:spPr>
          <a:noFill/>
        </p:spPr>
        <p:txBody>
          <a:bodyPr/>
          <a:lstStyle/>
          <a:p>
            <a:endParaRPr lang="en-US"/>
          </a:p>
        </p:txBody>
      </p:sp>
      <p:sp>
        <p:nvSpPr>
          <p:cNvPr id="65539"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B4AFB35-B2C6-EC47-AB5A-8BBC3B1F312B}" type="slidenum">
              <a:rPr lang="en-US" sz="1200" b="0"/>
              <a:pPr/>
              <a:t>14</a:t>
            </a:fld>
            <a:endParaRPr lang="en-US" sz="1200" b="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6562" name="Notes Placeholder 2"/>
          <p:cNvSpPr>
            <a:spLocks noGrp="1"/>
          </p:cNvSpPr>
          <p:nvPr>
            <p:ph type="body" idx="1"/>
          </p:nvPr>
        </p:nvSpPr>
        <p:spPr>
          <a:noFill/>
        </p:spPr>
        <p:txBody>
          <a:bodyPr/>
          <a:lstStyle/>
          <a:p>
            <a:endParaRPr lang="en-US"/>
          </a:p>
        </p:txBody>
      </p:sp>
      <p:sp>
        <p:nvSpPr>
          <p:cNvPr id="66563"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76D2E0FE-94CF-9C49-8EDD-C80C45F014C8}" type="slidenum">
              <a:rPr lang="en-US" sz="1200" b="0"/>
              <a:pPr/>
              <a:t>15</a:t>
            </a:fld>
            <a:endParaRPr lang="en-US" sz="1200" b="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7586" name="Notes Placeholder 2"/>
          <p:cNvSpPr>
            <a:spLocks noGrp="1"/>
          </p:cNvSpPr>
          <p:nvPr>
            <p:ph type="body" idx="1"/>
          </p:nvPr>
        </p:nvSpPr>
        <p:spPr>
          <a:noFill/>
        </p:spPr>
        <p:txBody>
          <a:bodyPr/>
          <a:lstStyle/>
          <a:p>
            <a:endParaRPr lang="en-US"/>
          </a:p>
        </p:txBody>
      </p:sp>
      <p:sp>
        <p:nvSpPr>
          <p:cNvPr id="67587"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F5AF44F0-CA88-2D4D-AD08-5BC2A3765A6D}" type="slidenum">
              <a:rPr lang="en-US" sz="1200" b="0"/>
              <a:pPr/>
              <a:t>16</a:t>
            </a:fld>
            <a:endParaRPr lang="en-US" sz="1200" b="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8610" name="Notes Placeholder 2"/>
          <p:cNvSpPr>
            <a:spLocks noGrp="1"/>
          </p:cNvSpPr>
          <p:nvPr>
            <p:ph type="body" idx="1"/>
          </p:nvPr>
        </p:nvSpPr>
        <p:spPr>
          <a:noFill/>
        </p:spPr>
        <p:txBody>
          <a:bodyPr/>
          <a:lstStyle/>
          <a:p>
            <a:endParaRPr lang="en-US"/>
          </a:p>
        </p:txBody>
      </p:sp>
      <p:sp>
        <p:nvSpPr>
          <p:cNvPr id="6861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EBD8E848-3EEA-104F-B86F-FF8F318EDB08}" type="slidenum">
              <a:rPr lang="en-US" sz="1200" b="0"/>
              <a:pPr/>
              <a:t>17</a:t>
            </a:fld>
            <a:endParaRPr lang="en-US" sz="1200" b="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9634" name="Notes Placeholder 2"/>
          <p:cNvSpPr>
            <a:spLocks noGrp="1"/>
          </p:cNvSpPr>
          <p:nvPr>
            <p:ph type="body" idx="1"/>
          </p:nvPr>
        </p:nvSpPr>
        <p:spPr>
          <a:noFill/>
        </p:spPr>
        <p:txBody>
          <a:bodyPr/>
          <a:lstStyle/>
          <a:p>
            <a:endParaRPr lang="en-US"/>
          </a:p>
        </p:txBody>
      </p:sp>
      <p:sp>
        <p:nvSpPr>
          <p:cNvPr id="69635"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A1220A5A-E65A-D547-A8B4-61A8D8E53726}" type="slidenum">
              <a:rPr lang="en-US" sz="1200" b="0"/>
              <a:pPr/>
              <a:t>18</a:t>
            </a:fld>
            <a:endParaRPr lang="en-US" sz="1200" b="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0658" name="Notes Placeholder 2"/>
          <p:cNvSpPr>
            <a:spLocks noGrp="1"/>
          </p:cNvSpPr>
          <p:nvPr>
            <p:ph type="body" idx="1"/>
          </p:nvPr>
        </p:nvSpPr>
        <p:spPr>
          <a:noFill/>
        </p:spPr>
        <p:txBody>
          <a:bodyPr/>
          <a:lstStyle/>
          <a:p>
            <a:endParaRPr lang="en-US"/>
          </a:p>
        </p:txBody>
      </p:sp>
      <p:sp>
        <p:nvSpPr>
          <p:cNvPr id="70659"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C1895ABF-5DD0-064E-9BBF-FBA1896AADCE}" type="slidenum">
              <a:rPr lang="en-US" sz="1200" b="0"/>
              <a:pPr/>
              <a:t>19</a:t>
            </a:fld>
            <a:endParaRPr lang="en-US" sz="1200" b="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1682" name="Notes Placeholder 2"/>
          <p:cNvSpPr>
            <a:spLocks noGrp="1"/>
          </p:cNvSpPr>
          <p:nvPr>
            <p:ph type="body" idx="1"/>
          </p:nvPr>
        </p:nvSpPr>
        <p:spPr>
          <a:noFill/>
        </p:spPr>
        <p:txBody>
          <a:bodyPr/>
          <a:lstStyle/>
          <a:p>
            <a:endParaRPr lang="en-US"/>
          </a:p>
        </p:txBody>
      </p:sp>
      <p:sp>
        <p:nvSpPr>
          <p:cNvPr id="71683"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C64CA4BB-09E0-0B4A-9D2B-094FCC371A3E}" type="slidenum">
              <a:rPr lang="en-US" sz="1200" b="0"/>
              <a:pPr/>
              <a:t>20</a:t>
            </a:fld>
            <a:endParaRPr lang="en-US" sz="1200" b="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2706" name="Notes Placeholder 2"/>
          <p:cNvSpPr>
            <a:spLocks noGrp="1"/>
          </p:cNvSpPr>
          <p:nvPr>
            <p:ph type="body" idx="1"/>
          </p:nvPr>
        </p:nvSpPr>
        <p:spPr>
          <a:noFill/>
        </p:spPr>
        <p:txBody>
          <a:bodyPr/>
          <a:lstStyle/>
          <a:p>
            <a:endParaRPr lang="en-US"/>
          </a:p>
        </p:txBody>
      </p:sp>
      <p:sp>
        <p:nvSpPr>
          <p:cNvPr id="72707"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F31F7D0D-C207-0144-984F-1ED2091E2007}" type="slidenum">
              <a:rPr lang="en-US" sz="1200" b="0"/>
              <a:pPr/>
              <a:t>21</a:t>
            </a:fld>
            <a:endParaRPr lang="en-US" sz="1200" b="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3730" name="Notes Placeholder 2"/>
          <p:cNvSpPr>
            <a:spLocks noGrp="1"/>
          </p:cNvSpPr>
          <p:nvPr>
            <p:ph type="body" idx="1"/>
          </p:nvPr>
        </p:nvSpPr>
        <p:spPr>
          <a:noFill/>
        </p:spPr>
        <p:txBody>
          <a:bodyPr/>
          <a:lstStyle/>
          <a:p>
            <a:endParaRPr lang="en-US"/>
          </a:p>
        </p:txBody>
      </p:sp>
      <p:sp>
        <p:nvSpPr>
          <p:cNvPr id="7373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D72F0375-98F8-E14F-A777-9D53C29FA790}" type="slidenum">
              <a:rPr lang="en-US" sz="1200" b="0"/>
              <a:pPr/>
              <a:t>22</a:t>
            </a:fld>
            <a:endParaRPr lang="en-US" sz="1200" b="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4754" name="Notes Placeholder 2"/>
          <p:cNvSpPr>
            <a:spLocks noGrp="1"/>
          </p:cNvSpPr>
          <p:nvPr>
            <p:ph type="body" idx="1"/>
          </p:nvPr>
        </p:nvSpPr>
        <p:spPr>
          <a:noFill/>
        </p:spPr>
        <p:txBody>
          <a:bodyPr/>
          <a:lstStyle/>
          <a:p>
            <a:endParaRPr lang="en-US"/>
          </a:p>
        </p:txBody>
      </p:sp>
      <p:sp>
        <p:nvSpPr>
          <p:cNvPr id="74755"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18C8C392-5026-4F4A-9E3F-E8F184A74F0E}" type="slidenum">
              <a:rPr lang="en-US" sz="1200" b="0"/>
              <a:pPr/>
              <a:t>23</a:t>
            </a:fld>
            <a:endParaRPr lang="en-US" sz="1200" b="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8370" name="Notes Placeholder 2"/>
          <p:cNvSpPr>
            <a:spLocks noGrp="1"/>
          </p:cNvSpPr>
          <p:nvPr>
            <p:ph type="body" idx="1"/>
          </p:nvPr>
        </p:nvSpPr>
        <p:spPr>
          <a:noFill/>
        </p:spPr>
        <p:txBody>
          <a:bodyPr/>
          <a:lstStyle/>
          <a:p>
            <a:endParaRPr lang="en-US"/>
          </a:p>
        </p:txBody>
      </p:sp>
      <p:sp>
        <p:nvSpPr>
          <p:cNvPr id="5837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567C6049-D117-FA43-ADF8-7A7166308F09}" type="slidenum">
              <a:rPr lang="en-US" sz="1200" b="0"/>
              <a:pPr/>
              <a:t>4</a:t>
            </a:fld>
            <a:endParaRPr lang="en-US" sz="1200" b="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5778" name="Notes Placeholder 2"/>
          <p:cNvSpPr>
            <a:spLocks noGrp="1"/>
          </p:cNvSpPr>
          <p:nvPr>
            <p:ph type="body" idx="1"/>
          </p:nvPr>
        </p:nvSpPr>
        <p:spPr>
          <a:noFill/>
        </p:spPr>
        <p:txBody>
          <a:bodyPr/>
          <a:lstStyle/>
          <a:p>
            <a:endParaRPr lang="en-US"/>
          </a:p>
        </p:txBody>
      </p:sp>
      <p:sp>
        <p:nvSpPr>
          <p:cNvPr id="75779"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57B25DDA-9A41-9B40-8B6F-2EF788B64538}" type="slidenum">
              <a:rPr lang="en-US" sz="1200" b="0"/>
              <a:pPr/>
              <a:t>24</a:t>
            </a:fld>
            <a:endParaRPr lang="en-US" sz="1200" b="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6802" name="Notes Placeholder 2"/>
          <p:cNvSpPr>
            <a:spLocks noGrp="1"/>
          </p:cNvSpPr>
          <p:nvPr>
            <p:ph type="body" idx="1"/>
          </p:nvPr>
        </p:nvSpPr>
        <p:spPr>
          <a:noFill/>
        </p:spPr>
        <p:txBody>
          <a:bodyPr/>
          <a:lstStyle/>
          <a:p>
            <a:endParaRPr lang="en-US"/>
          </a:p>
        </p:txBody>
      </p:sp>
      <p:sp>
        <p:nvSpPr>
          <p:cNvPr id="76803"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C38F203C-6B7A-8C45-970B-651666C63FB4}" type="slidenum">
              <a:rPr lang="en-US" sz="1200" b="0"/>
              <a:pPr/>
              <a:t>25</a:t>
            </a:fld>
            <a:endParaRPr lang="en-US" sz="1200" b="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7826" name="Notes Placeholder 2"/>
          <p:cNvSpPr>
            <a:spLocks noGrp="1"/>
          </p:cNvSpPr>
          <p:nvPr>
            <p:ph type="body" idx="1"/>
          </p:nvPr>
        </p:nvSpPr>
        <p:spPr>
          <a:noFill/>
        </p:spPr>
        <p:txBody>
          <a:bodyPr/>
          <a:lstStyle/>
          <a:p>
            <a:endParaRPr lang="en-US"/>
          </a:p>
        </p:txBody>
      </p:sp>
      <p:sp>
        <p:nvSpPr>
          <p:cNvPr id="77827"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7471F00F-2388-A546-8DD4-6E6ED503AB32}" type="slidenum">
              <a:rPr lang="en-US" sz="1200" b="0"/>
              <a:pPr/>
              <a:t>26</a:t>
            </a:fld>
            <a:endParaRPr lang="en-US" sz="1200" b="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0898" name="Notes Placeholder 2"/>
          <p:cNvSpPr>
            <a:spLocks noGrp="1"/>
          </p:cNvSpPr>
          <p:nvPr>
            <p:ph type="body" idx="1"/>
          </p:nvPr>
        </p:nvSpPr>
        <p:spPr>
          <a:noFill/>
        </p:spPr>
        <p:txBody>
          <a:bodyPr/>
          <a:lstStyle/>
          <a:p>
            <a:endParaRPr lang="en-US"/>
          </a:p>
        </p:txBody>
      </p:sp>
      <p:sp>
        <p:nvSpPr>
          <p:cNvPr id="80899"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8F8DE28D-B05E-344F-A14D-EBEE56D51B4E}" type="slidenum">
              <a:rPr lang="en-US" sz="1200" b="0"/>
              <a:pPr/>
              <a:t>28</a:t>
            </a:fld>
            <a:endParaRPr lang="en-US" sz="1200" b="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1922" name="Notes Placeholder 2"/>
          <p:cNvSpPr>
            <a:spLocks noGrp="1"/>
          </p:cNvSpPr>
          <p:nvPr>
            <p:ph type="body" idx="1"/>
          </p:nvPr>
        </p:nvSpPr>
        <p:spPr>
          <a:noFill/>
        </p:spPr>
        <p:txBody>
          <a:bodyPr/>
          <a:lstStyle/>
          <a:p>
            <a:endParaRPr lang="en-US"/>
          </a:p>
        </p:txBody>
      </p:sp>
      <p:sp>
        <p:nvSpPr>
          <p:cNvPr id="81923"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A610A33-A6D6-484E-AE2E-C0D335A4045E}" type="slidenum">
              <a:rPr lang="en-US" sz="1200" b="0"/>
              <a:pPr/>
              <a:t>29</a:t>
            </a:fld>
            <a:endParaRPr lang="en-US" sz="1200" b="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2946" name="Notes Placeholder 2"/>
          <p:cNvSpPr>
            <a:spLocks noGrp="1"/>
          </p:cNvSpPr>
          <p:nvPr>
            <p:ph type="body" idx="1"/>
          </p:nvPr>
        </p:nvSpPr>
        <p:spPr>
          <a:noFill/>
        </p:spPr>
        <p:txBody>
          <a:bodyPr/>
          <a:lstStyle/>
          <a:p>
            <a:endParaRPr lang="en-US"/>
          </a:p>
        </p:txBody>
      </p:sp>
      <p:sp>
        <p:nvSpPr>
          <p:cNvPr id="82947"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AA448AC4-05DA-314C-B1FB-FBDC660EA4D7}" type="slidenum">
              <a:rPr lang="en-US" sz="1200" b="0"/>
              <a:pPr/>
              <a:t>30</a:t>
            </a:fld>
            <a:endParaRPr lang="en-US" sz="1200" b="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3970" name="Notes Placeholder 2"/>
          <p:cNvSpPr>
            <a:spLocks noGrp="1"/>
          </p:cNvSpPr>
          <p:nvPr>
            <p:ph type="body" idx="1"/>
          </p:nvPr>
        </p:nvSpPr>
        <p:spPr>
          <a:noFill/>
        </p:spPr>
        <p:txBody>
          <a:bodyPr/>
          <a:lstStyle/>
          <a:p>
            <a:endParaRPr lang="en-US"/>
          </a:p>
        </p:txBody>
      </p:sp>
      <p:sp>
        <p:nvSpPr>
          <p:cNvPr id="8397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4ED09A29-A743-2745-A6B0-934230B75675}" type="slidenum">
              <a:rPr lang="en-US" sz="1200" b="0"/>
              <a:pPr/>
              <a:t>31</a:t>
            </a:fld>
            <a:endParaRPr lang="en-US" sz="1200" b="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4994" name="Notes Placeholder 2"/>
          <p:cNvSpPr>
            <a:spLocks noGrp="1"/>
          </p:cNvSpPr>
          <p:nvPr>
            <p:ph type="body" idx="1"/>
          </p:nvPr>
        </p:nvSpPr>
        <p:spPr>
          <a:noFill/>
        </p:spPr>
        <p:txBody>
          <a:bodyPr/>
          <a:lstStyle/>
          <a:p>
            <a:endParaRPr lang="en-US"/>
          </a:p>
        </p:txBody>
      </p:sp>
      <p:sp>
        <p:nvSpPr>
          <p:cNvPr id="84995"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C4FEC145-0309-F443-B884-802932D77E16}" type="slidenum">
              <a:rPr lang="en-US" sz="1200" b="0"/>
              <a:pPr/>
              <a:t>32</a:t>
            </a:fld>
            <a:endParaRPr lang="en-US" sz="1200" b="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9874" name="Notes Placeholder 2"/>
          <p:cNvSpPr>
            <a:spLocks noGrp="1"/>
          </p:cNvSpPr>
          <p:nvPr>
            <p:ph type="body" idx="1"/>
          </p:nvPr>
        </p:nvSpPr>
        <p:spPr>
          <a:noFill/>
        </p:spPr>
        <p:txBody>
          <a:bodyPr/>
          <a:lstStyle/>
          <a:p>
            <a:endParaRPr lang="en-US"/>
          </a:p>
        </p:txBody>
      </p:sp>
      <p:sp>
        <p:nvSpPr>
          <p:cNvPr id="79875"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38BD6878-03AD-924F-A619-8244CD198A93}" type="slidenum">
              <a:rPr lang="en-US" sz="1200" b="0"/>
              <a:pPr/>
              <a:t>34</a:t>
            </a:fld>
            <a:endParaRPr lang="en-US" sz="1200" b="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6018" name="Notes Placeholder 2"/>
          <p:cNvSpPr>
            <a:spLocks noGrp="1"/>
          </p:cNvSpPr>
          <p:nvPr>
            <p:ph type="body" idx="1"/>
          </p:nvPr>
        </p:nvSpPr>
        <p:spPr>
          <a:noFill/>
        </p:spPr>
        <p:txBody>
          <a:bodyPr/>
          <a:lstStyle/>
          <a:p>
            <a:endParaRPr lang="en-US"/>
          </a:p>
        </p:txBody>
      </p:sp>
      <p:sp>
        <p:nvSpPr>
          <p:cNvPr id="86019"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40F39BEF-DB33-CD4C-A877-771F04E27C86}" type="slidenum">
              <a:rPr lang="en-US" sz="1200" b="0"/>
              <a:pPr/>
              <a:t>35</a:t>
            </a:fld>
            <a:endParaRPr lang="en-US" sz="1200" b="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9394" name="Notes Placeholder 2"/>
          <p:cNvSpPr>
            <a:spLocks noGrp="1"/>
          </p:cNvSpPr>
          <p:nvPr>
            <p:ph type="body" idx="1"/>
          </p:nvPr>
        </p:nvSpPr>
        <p:spPr>
          <a:noFill/>
        </p:spPr>
        <p:txBody>
          <a:bodyPr/>
          <a:lstStyle/>
          <a:p>
            <a:endParaRPr lang="en-US"/>
          </a:p>
        </p:txBody>
      </p:sp>
      <p:sp>
        <p:nvSpPr>
          <p:cNvPr id="59395"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3996969C-14FD-EE4A-92FA-A7ED1F1AE820}" type="slidenum">
              <a:rPr lang="en-US" sz="1200" b="0"/>
              <a:pPr/>
              <a:t>5</a:t>
            </a:fld>
            <a:endParaRPr lang="en-US" sz="1200" b="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36</a:t>
            </a:fld>
            <a:endParaRPr lang="en-US" sz="1200" b="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8066" name="Notes Placeholder 2"/>
          <p:cNvSpPr>
            <a:spLocks noGrp="1"/>
          </p:cNvSpPr>
          <p:nvPr>
            <p:ph type="body" idx="1"/>
          </p:nvPr>
        </p:nvSpPr>
        <p:spPr>
          <a:noFill/>
        </p:spPr>
        <p:txBody>
          <a:bodyPr/>
          <a:lstStyle/>
          <a:p>
            <a:endParaRPr lang="en-US"/>
          </a:p>
        </p:txBody>
      </p:sp>
      <p:sp>
        <p:nvSpPr>
          <p:cNvPr id="88067"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3C01B037-86D8-8445-9087-0E1136337DC4}" type="slidenum">
              <a:rPr lang="en-US" sz="1200" b="0"/>
              <a:pPr/>
              <a:t>37</a:t>
            </a:fld>
            <a:endParaRPr lang="en-US" sz="1200" b="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7042" name="Notes Placeholder 2"/>
          <p:cNvSpPr>
            <a:spLocks noGrp="1"/>
          </p:cNvSpPr>
          <p:nvPr>
            <p:ph type="body" idx="1"/>
          </p:nvPr>
        </p:nvSpPr>
        <p:spPr>
          <a:noFill/>
        </p:spPr>
        <p:txBody>
          <a:bodyPr/>
          <a:lstStyle/>
          <a:p>
            <a:endParaRPr lang="en-US"/>
          </a:p>
        </p:txBody>
      </p:sp>
      <p:sp>
        <p:nvSpPr>
          <p:cNvPr id="87043"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94E6FC65-B183-9143-BB98-56C76A3ECEA6}" type="slidenum">
              <a:rPr lang="en-US" sz="1200" b="0"/>
              <a:pPr/>
              <a:t>38</a:t>
            </a:fld>
            <a:endParaRPr lang="en-US" sz="1200" b="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39</a:t>
            </a:fld>
            <a:endParaRPr lang="en-US" sz="1200" b="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41</a:t>
            </a:fld>
            <a:endParaRPr lang="en-US" sz="1200" b="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42</a:t>
            </a:fld>
            <a:endParaRPr lang="en-US" sz="1200" b="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43</a:t>
            </a:fld>
            <a:endParaRPr lang="en-US" sz="1200" b="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44</a:t>
            </a:fld>
            <a:endParaRPr lang="en-US" sz="1200" b="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45</a:t>
            </a:fld>
            <a:endParaRPr lang="en-US" sz="1200" b="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46</a:t>
            </a:fld>
            <a:endParaRPr lang="en-US" sz="1200" b="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0418" name="Notes Placeholder 2"/>
          <p:cNvSpPr>
            <a:spLocks noGrp="1"/>
          </p:cNvSpPr>
          <p:nvPr>
            <p:ph type="body" idx="1"/>
          </p:nvPr>
        </p:nvSpPr>
        <p:spPr>
          <a:noFill/>
        </p:spPr>
        <p:txBody>
          <a:bodyPr/>
          <a:lstStyle/>
          <a:p>
            <a:endParaRPr lang="en-US"/>
          </a:p>
        </p:txBody>
      </p:sp>
      <p:sp>
        <p:nvSpPr>
          <p:cNvPr id="60419"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834A0860-DE3A-C343-A0BB-AF4AE5C99F42}" type="slidenum">
              <a:rPr lang="en-US" sz="1200" b="0"/>
              <a:pPr/>
              <a:t>6</a:t>
            </a:fld>
            <a:endParaRPr lang="en-US" sz="1200" b="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47</a:t>
            </a:fld>
            <a:endParaRPr lang="en-US" sz="1200" b="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48</a:t>
            </a:fld>
            <a:endParaRPr lang="en-US" sz="1200" b="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49</a:t>
            </a:fld>
            <a:endParaRPr lang="en-US" sz="1200" b="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50</a:t>
            </a:fld>
            <a:endParaRPr lang="en-US" sz="1200" b="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51</a:t>
            </a:fld>
            <a:endParaRPr lang="en-US" sz="1200" b="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52</a:t>
            </a:fld>
            <a:endParaRPr lang="en-US" sz="1200" b="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53</a:t>
            </a:fld>
            <a:endParaRPr lang="en-US" sz="1200" b="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89090" name="Notes Placeholder 2"/>
          <p:cNvSpPr>
            <a:spLocks noGrp="1"/>
          </p:cNvSpPr>
          <p:nvPr>
            <p:ph type="body" idx="1"/>
          </p:nvPr>
        </p:nvSpPr>
        <p:spPr>
          <a:noFill/>
        </p:spPr>
        <p:txBody>
          <a:bodyPr/>
          <a:lstStyle/>
          <a:p>
            <a:endParaRPr lang="en-US"/>
          </a:p>
        </p:txBody>
      </p:sp>
      <p:sp>
        <p:nvSpPr>
          <p:cNvPr id="890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274259C4-7336-A74F-8DA3-DE7A26F667F5}" type="slidenum">
              <a:rPr lang="en-US" sz="1200" b="0"/>
              <a:pPr/>
              <a:t>54</a:t>
            </a:fld>
            <a:endParaRPr lang="en-US" sz="1200" b="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1442" name="Notes Placeholder 2"/>
          <p:cNvSpPr>
            <a:spLocks noGrp="1"/>
          </p:cNvSpPr>
          <p:nvPr>
            <p:ph type="body" idx="1"/>
          </p:nvPr>
        </p:nvSpPr>
        <p:spPr>
          <a:noFill/>
        </p:spPr>
        <p:txBody>
          <a:bodyPr/>
          <a:lstStyle/>
          <a:p>
            <a:endParaRPr lang="en-US"/>
          </a:p>
        </p:txBody>
      </p:sp>
      <p:sp>
        <p:nvSpPr>
          <p:cNvPr id="61443"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AB6ED2E6-5EA5-3441-980F-8B93062991D4}" type="slidenum">
              <a:rPr lang="en-US" sz="1200" b="0"/>
              <a:pPr/>
              <a:t>7</a:t>
            </a:fld>
            <a:endParaRPr lang="en-US" sz="1200" b="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2466" name="Notes Placeholder 2"/>
          <p:cNvSpPr>
            <a:spLocks noGrp="1"/>
          </p:cNvSpPr>
          <p:nvPr>
            <p:ph type="body" idx="1"/>
          </p:nvPr>
        </p:nvSpPr>
        <p:spPr>
          <a:noFill/>
        </p:spPr>
        <p:txBody>
          <a:bodyPr/>
          <a:lstStyle/>
          <a:p>
            <a:endParaRPr lang="en-US"/>
          </a:p>
        </p:txBody>
      </p:sp>
      <p:sp>
        <p:nvSpPr>
          <p:cNvPr id="62467"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D95F3941-613F-3342-ACEC-ED7DE874A064}" type="slidenum">
              <a:rPr lang="en-US" sz="1200" b="0"/>
              <a:pPr/>
              <a:t>8</a:t>
            </a:fld>
            <a:endParaRPr lang="en-US" sz="1200" b="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78850" name="Notes Placeholder 2"/>
          <p:cNvSpPr>
            <a:spLocks noGrp="1"/>
          </p:cNvSpPr>
          <p:nvPr>
            <p:ph type="body" idx="1"/>
          </p:nvPr>
        </p:nvSpPr>
        <p:spPr>
          <a:noFill/>
        </p:spPr>
        <p:txBody>
          <a:bodyPr/>
          <a:lstStyle/>
          <a:p>
            <a:endParaRPr lang="en-US"/>
          </a:p>
        </p:txBody>
      </p:sp>
      <p:sp>
        <p:nvSpPr>
          <p:cNvPr id="7885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D3C92BA2-A803-7E4E-81F6-6EEBF8877EDC}" type="slidenum">
              <a:rPr lang="en-US" sz="1200" b="0"/>
              <a:pPr/>
              <a:t>10</a:t>
            </a:fld>
            <a:endParaRPr lang="en-US" sz="1200" b="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3490" name="Notes Placeholder 2"/>
          <p:cNvSpPr>
            <a:spLocks noGrp="1"/>
          </p:cNvSpPr>
          <p:nvPr>
            <p:ph type="body" idx="1"/>
          </p:nvPr>
        </p:nvSpPr>
        <p:spPr>
          <a:noFill/>
        </p:spPr>
        <p:txBody>
          <a:bodyPr/>
          <a:lstStyle/>
          <a:p>
            <a:endParaRPr lang="en-US"/>
          </a:p>
        </p:txBody>
      </p:sp>
      <p:sp>
        <p:nvSpPr>
          <p:cNvPr id="63491"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B0AA070D-B68F-F14D-9ED1-160923C9EF05}" type="slidenum">
              <a:rPr lang="en-US" sz="1200" b="0"/>
              <a:pPr/>
              <a:t>11</a:t>
            </a:fld>
            <a:endParaRPr lang="en-US" sz="1200" b="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64514" name="Notes Placeholder 2"/>
          <p:cNvSpPr>
            <a:spLocks noGrp="1"/>
          </p:cNvSpPr>
          <p:nvPr>
            <p:ph type="body" idx="1"/>
          </p:nvPr>
        </p:nvSpPr>
        <p:spPr>
          <a:noFill/>
        </p:spPr>
        <p:txBody>
          <a:bodyPr/>
          <a:lstStyle/>
          <a:p>
            <a:endParaRPr lang="en-US"/>
          </a:p>
        </p:txBody>
      </p:sp>
      <p:sp>
        <p:nvSpPr>
          <p:cNvPr id="64515" name="Slide Number Placeholder 3"/>
          <p:cNvSpPr>
            <a:spLocks noGrp="1"/>
          </p:cNvSpPr>
          <p:nvPr>
            <p:ph type="sldNum" sz="quarter" idx="5"/>
          </p:nvPr>
        </p:nvSpPr>
        <p:spPr>
          <a:noFill/>
        </p:spPr>
        <p:txBody>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fld id="{0FF7745C-AE51-ED47-8200-CAE46848EB8C}" type="slidenum">
              <a:rPr lang="en-US" sz="1200" b="0"/>
              <a:pPr/>
              <a:t>12</a:t>
            </a:fld>
            <a:endParaRPr lang="en-US" sz="1200" b="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130" indent="0" algn="ctr">
              <a:buNone/>
              <a:defRPr/>
            </a:lvl2pPr>
            <a:lvl3pPr marL="914259" indent="0" algn="ctr">
              <a:buNone/>
              <a:defRPr/>
            </a:lvl3pPr>
            <a:lvl4pPr marL="1371390" indent="0" algn="ctr">
              <a:buNone/>
              <a:defRPr/>
            </a:lvl4pPr>
            <a:lvl5pPr marL="1828519" indent="0" algn="ctr">
              <a:buNone/>
              <a:defRPr/>
            </a:lvl5pPr>
            <a:lvl6pPr marL="2285649" indent="0" algn="ctr">
              <a:buNone/>
              <a:defRPr/>
            </a:lvl6pPr>
            <a:lvl7pPr marL="2742780" indent="0" algn="ctr">
              <a:buNone/>
              <a:defRPr/>
            </a:lvl7pPr>
            <a:lvl8pPr marL="3199908" indent="0" algn="ctr">
              <a:buNone/>
              <a:defRPr/>
            </a:lvl8pPr>
            <a:lvl9pPr marL="3657039"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2DA4E37-E92E-C242-A25E-FEFF4D4A4FB1}" type="slidenum">
              <a:rPr lang="en-US"/>
              <a:pPr>
                <a:defRPr/>
              </a:pPr>
              <a:t>‹#›</a:t>
            </a:fld>
            <a:endParaRPr lang="en-US"/>
          </a:p>
        </p:txBody>
      </p:sp>
    </p:spTree>
    <p:extLst>
      <p:ext uri="{BB962C8B-B14F-4D97-AF65-F5344CB8AC3E}">
        <p14:creationId xmlns:p14="http://schemas.microsoft.com/office/powerpoint/2010/main" val="1358088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5F1972C-1167-0540-B5FE-ABA4508F46FF}" type="slidenum">
              <a:rPr lang="en-US"/>
              <a:pPr>
                <a:defRPr/>
              </a:pPr>
              <a:t>‹#›</a:t>
            </a:fld>
            <a:endParaRPr lang="en-US"/>
          </a:p>
        </p:txBody>
      </p:sp>
    </p:spTree>
    <p:extLst>
      <p:ext uri="{BB962C8B-B14F-4D97-AF65-F5344CB8AC3E}">
        <p14:creationId xmlns:p14="http://schemas.microsoft.com/office/powerpoint/2010/main" val="741743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D20E317-5D8A-BA4F-A5D5-71EF67C72BE6}" type="slidenum">
              <a:rPr lang="en-US"/>
              <a:pPr>
                <a:defRPr/>
              </a:pPr>
              <a:t>‹#›</a:t>
            </a:fld>
            <a:endParaRPr lang="en-US"/>
          </a:p>
        </p:txBody>
      </p:sp>
    </p:spTree>
    <p:extLst>
      <p:ext uri="{BB962C8B-B14F-4D97-AF65-F5344CB8AC3E}">
        <p14:creationId xmlns:p14="http://schemas.microsoft.com/office/powerpoint/2010/main" val="26601576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reserve="1">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a:t>Click to edit Master title style</a:t>
            </a:r>
          </a:p>
        </p:txBody>
      </p:sp>
      <p:sp>
        <p:nvSpPr>
          <p:cNvPr id="3" name="Text Placeholder 2"/>
          <p:cNvSpPr>
            <a:spLocks noGrp="1"/>
          </p:cNvSpPr>
          <p:nvPr>
            <p:ph type="body" sz="half" idx="1"/>
          </p:nvPr>
        </p:nvSpPr>
        <p:spPr>
          <a:xfrm>
            <a:off x="6858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648200" y="1981200"/>
            <a:ext cx="3810000" cy="4114800"/>
          </a:xfrm>
        </p:spPr>
        <p:txBody>
          <a:bodyPr/>
          <a:lstStyle/>
          <a:p>
            <a:pPr lvl="0"/>
            <a:endParaRPr lang="en-US" noProof="0"/>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F4661D66-9719-1747-B6B4-892D78C08128}" type="slidenum">
              <a:rPr lang="en-US"/>
              <a:pPr>
                <a:defRPr/>
              </a:pPr>
              <a:t>‹#›</a:t>
            </a:fld>
            <a:endParaRPr lang="en-US"/>
          </a:p>
        </p:txBody>
      </p:sp>
    </p:spTree>
    <p:extLst>
      <p:ext uri="{BB962C8B-B14F-4D97-AF65-F5344CB8AC3E}">
        <p14:creationId xmlns:p14="http://schemas.microsoft.com/office/powerpoint/2010/main" val="9739409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85800" y="609600"/>
            <a:ext cx="77724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8BA22931-EE8F-7B4A-AA36-37B4631A5C96}" type="slidenum">
              <a:rPr lang="en-US"/>
              <a:pPr>
                <a:defRPr/>
              </a:pPr>
              <a:t>‹#›</a:t>
            </a:fld>
            <a:endParaRPr lang="en-US"/>
          </a:p>
        </p:txBody>
      </p:sp>
    </p:spTree>
    <p:extLst>
      <p:ext uri="{BB962C8B-B14F-4D97-AF65-F5344CB8AC3E}">
        <p14:creationId xmlns:p14="http://schemas.microsoft.com/office/powerpoint/2010/main" val="7611565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354" y="2130848"/>
            <a:ext cx="7773293" cy="1470049"/>
          </a:xfrm>
        </p:spPr>
        <p:txBody>
          <a:bodyPr/>
          <a:lstStyle/>
          <a:p>
            <a:r>
              <a:rPr lang="en-US"/>
              <a:t>Click to edit Master title style</a:t>
            </a:r>
          </a:p>
        </p:txBody>
      </p:sp>
      <p:sp>
        <p:nvSpPr>
          <p:cNvPr id="3" name="Subtitle 2"/>
          <p:cNvSpPr>
            <a:spLocks noGrp="1"/>
          </p:cNvSpPr>
          <p:nvPr>
            <p:ph type="subTitle" idx="1"/>
          </p:nvPr>
        </p:nvSpPr>
        <p:spPr>
          <a:xfrm>
            <a:off x="1371824" y="3886657"/>
            <a:ext cx="6400354" cy="1752451"/>
          </a:xfrm>
        </p:spPr>
        <p:txBody>
          <a:bodyPr/>
          <a:lstStyle>
            <a:lvl1pPr marL="0" indent="0" algn="ctr">
              <a:buNone/>
              <a:defRPr/>
            </a:lvl1pPr>
            <a:lvl2pPr marL="321291" indent="0" algn="ctr">
              <a:buNone/>
              <a:defRPr/>
            </a:lvl2pPr>
            <a:lvl3pPr marL="642585" indent="0" algn="ctr">
              <a:buNone/>
              <a:defRPr/>
            </a:lvl3pPr>
            <a:lvl4pPr marL="963876" indent="0" algn="ctr">
              <a:buNone/>
              <a:defRPr/>
            </a:lvl4pPr>
            <a:lvl5pPr marL="1285171" indent="0" algn="ctr">
              <a:buNone/>
              <a:defRPr/>
            </a:lvl5pPr>
            <a:lvl6pPr marL="1606464" indent="0" algn="ctr">
              <a:buNone/>
              <a:defRPr/>
            </a:lvl6pPr>
            <a:lvl7pPr marL="1927756" indent="0" algn="ctr">
              <a:buNone/>
              <a:defRPr/>
            </a:lvl7pPr>
            <a:lvl8pPr marL="2249051" indent="0" algn="ctr">
              <a:buNone/>
              <a:defRPr/>
            </a:lvl8pPr>
            <a:lvl9pPr marL="2570344" indent="0" algn="ctr">
              <a:buNone/>
              <a:defRPr/>
            </a:lvl9pPr>
          </a:lstStyle>
          <a:p>
            <a:r>
              <a:rPr lang="en-US"/>
              <a:t>Click to edit Master subtitle style</a:t>
            </a:r>
          </a:p>
        </p:txBody>
      </p:sp>
    </p:spTree>
    <p:extLst>
      <p:ext uri="{BB962C8B-B14F-4D97-AF65-F5344CB8AC3E}">
        <p14:creationId xmlns:p14="http://schemas.microsoft.com/office/powerpoint/2010/main" val="3292668504"/>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8597429"/>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89" y="4406802"/>
            <a:ext cx="7772176" cy="1361777"/>
          </a:xfrm>
        </p:spPr>
        <p:txBody>
          <a:bodyPr anchor="t"/>
          <a:lstStyle>
            <a:lvl1pPr algn="l">
              <a:defRPr sz="2800" b="1" cap="all"/>
            </a:lvl1pPr>
          </a:lstStyle>
          <a:p>
            <a:r>
              <a:rPr lang="en-US"/>
              <a:t>Click to edit Master title style</a:t>
            </a:r>
          </a:p>
        </p:txBody>
      </p:sp>
      <p:sp>
        <p:nvSpPr>
          <p:cNvPr id="3" name="Text Placeholder 2"/>
          <p:cNvSpPr>
            <a:spLocks noGrp="1"/>
          </p:cNvSpPr>
          <p:nvPr>
            <p:ph type="body" idx="1"/>
          </p:nvPr>
        </p:nvSpPr>
        <p:spPr>
          <a:xfrm>
            <a:off x="722189" y="2906613"/>
            <a:ext cx="7772176" cy="1500188"/>
          </a:xfrm>
        </p:spPr>
        <p:txBody>
          <a:bodyPr anchor="b"/>
          <a:lstStyle>
            <a:lvl1pPr marL="0" indent="0">
              <a:buNone/>
              <a:defRPr sz="1400"/>
            </a:lvl1pPr>
            <a:lvl2pPr marL="321291" indent="0">
              <a:buNone/>
              <a:defRPr sz="1300"/>
            </a:lvl2pPr>
            <a:lvl3pPr marL="642585" indent="0">
              <a:buNone/>
              <a:defRPr sz="1100"/>
            </a:lvl3pPr>
            <a:lvl4pPr marL="963876" indent="0">
              <a:buNone/>
              <a:defRPr sz="1000"/>
            </a:lvl4pPr>
            <a:lvl5pPr marL="1285171" indent="0">
              <a:buNone/>
              <a:defRPr sz="1000"/>
            </a:lvl5pPr>
            <a:lvl6pPr marL="1606464" indent="0">
              <a:buNone/>
              <a:defRPr sz="1000"/>
            </a:lvl6pPr>
            <a:lvl7pPr marL="1927756" indent="0">
              <a:buNone/>
              <a:defRPr sz="1000"/>
            </a:lvl7pPr>
            <a:lvl8pPr marL="2249051" indent="0">
              <a:buNone/>
              <a:defRPr sz="1000"/>
            </a:lvl8pPr>
            <a:lvl9pPr marL="2570344" indent="0">
              <a:buNone/>
              <a:defRPr sz="1000"/>
            </a:lvl9pPr>
          </a:lstStyle>
          <a:p>
            <a:pPr lvl="0"/>
            <a:r>
              <a:rPr lang="en-US"/>
              <a:t>Click to edit Master text styles</a:t>
            </a:r>
          </a:p>
        </p:txBody>
      </p:sp>
    </p:spTree>
    <p:extLst>
      <p:ext uri="{BB962C8B-B14F-4D97-AF65-F5344CB8AC3E}">
        <p14:creationId xmlns:p14="http://schemas.microsoft.com/office/powerpoint/2010/main" val="155236820"/>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92970" y="3536156"/>
            <a:ext cx="3625453" cy="794742"/>
          </a:xfrm>
        </p:spPr>
        <p:txBody>
          <a:bodyPr/>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5578" y="3536156"/>
            <a:ext cx="3625453" cy="794742"/>
          </a:xfrm>
        </p:spPr>
        <p:txBody>
          <a:bodyPr/>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9946359"/>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647" y="274588"/>
            <a:ext cx="8228707"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647" y="1534791"/>
            <a:ext cx="4039568" cy="639589"/>
          </a:xfrm>
        </p:spPr>
        <p:txBody>
          <a:bodyPr anchor="b"/>
          <a:lstStyle>
            <a:lvl1pPr marL="0" indent="0">
              <a:buNone/>
              <a:defRPr sz="1700" b="1"/>
            </a:lvl1pPr>
            <a:lvl2pPr marL="321291" indent="0">
              <a:buNone/>
              <a:defRPr sz="1400" b="1"/>
            </a:lvl2pPr>
            <a:lvl3pPr marL="642585" indent="0">
              <a:buNone/>
              <a:defRPr sz="1300" b="1"/>
            </a:lvl3pPr>
            <a:lvl4pPr marL="963876" indent="0">
              <a:buNone/>
              <a:defRPr sz="1100" b="1"/>
            </a:lvl4pPr>
            <a:lvl5pPr marL="1285171" indent="0">
              <a:buNone/>
              <a:defRPr sz="1100" b="1"/>
            </a:lvl5pPr>
            <a:lvl6pPr marL="1606464" indent="0">
              <a:buNone/>
              <a:defRPr sz="1100" b="1"/>
            </a:lvl6pPr>
            <a:lvl7pPr marL="1927756" indent="0">
              <a:buNone/>
              <a:defRPr sz="1100" b="1"/>
            </a:lvl7pPr>
            <a:lvl8pPr marL="2249051" indent="0">
              <a:buNone/>
              <a:defRPr sz="1100" b="1"/>
            </a:lvl8pPr>
            <a:lvl9pPr marL="2570344" indent="0">
              <a:buNone/>
              <a:defRPr sz="1100" b="1"/>
            </a:lvl9pPr>
          </a:lstStyle>
          <a:p>
            <a:pPr lvl="0"/>
            <a:r>
              <a:rPr lang="en-US"/>
              <a:t>Click to edit Master text styles</a:t>
            </a:r>
          </a:p>
        </p:txBody>
      </p:sp>
      <p:sp>
        <p:nvSpPr>
          <p:cNvPr id="4" name="Content Placeholder 3"/>
          <p:cNvSpPr>
            <a:spLocks noGrp="1"/>
          </p:cNvSpPr>
          <p:nvPr>
            <p:ph sz="half" idx="2"/>
          </p:nvPr>
        </p:nvSpPr>
        <p:spPr>
          <a:xfrm>
            <a:off x="457647" y="2174379"/>
            <a:ext cx="4039568" cy="3951387"/>
          </a:xfrm>
        </p:spPr>
        <p:txBody>
          <a:bodyPr/>
          <a:lstStyle>
            <a:lvl1pPr>
              <a:defRPr sz="1700"/>
            </a:lvl1pPr>
            <a:lvl2pPr>
              <a:defRPr sz="1400"/>
            </a:lvl2pPr>
            <a:lvl3pPr>
              <a:defRPr sz="13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4555" y="1534791"/>
            <a:ext cx="4041799" cy="639589"/>
          </a:xfrm>
        </p:spPr>
        <p:txBody>
          <a:bodyPr anchor="b"/>
          <a:lstStyle>
            <a:lvl1pPr marL="0" indent="0">
              <a:buNone/>
              <a:defRPr sz="1700" b="1"/>
            </a:lvl1pPr>
            <a:lvl2pPr marL="321291" indent="0">
              <a:buNone/>
              <a:defRPr sz="1400" b="1"/>
            </a:lvl2pPr>
            <a:lvl3pPr marL="642585" indent="0">
              <a:buNone/>
              <a:defRPr sz="1300" b="1"/>
            </a:lvl3pPr>
            <a:lvl4pPr marL="963876" indent="0">
              <a:buNone/>
              <a:defRPr sz="1100" b="1"/>
            </a:lvl4pPr>
            <a:lvl5pPr marL="1285171" indent="0">
              <a:buNone/>
              <a:defRPr sz="1100" b="1"/>
            </a:lvl5pPr>
            <a:lvl6pPr marL="1606464" indent="0">
              <a:buNone/>
              <a:defRPr sz="1100" b="1"/>
            </a:lvl6pPr>
            <a:lvl7pPr marL="1927756" indent="0">
              <a:buNone/>
              <a:defRPr sz="1100" b="1"/>
            </a:lvl7pPr>
            <a:lvl8pPr marL="2249051" indent="0">
              <a:buNone/>
              <a:defRPr sz="1100" b="1"/>
            </a:lvl8pPr>
            <a:lvl9pPr marL="2570344" indent="0">
              <a:buNone/>
              <a:defRPr sz="1100" b="1"/>
            </a:lvl9pPr>
          </a:lstStyle>
          <a:p>
            <a:pPr lvl="0"/>
            <a:r>
              <a:rPr lang="en-US"/>
              <a:t>Click to edit Master text styles</a:t>
            </a:r>
          </a:p>
        </p:txBody>
      </p:sp>
      <p:sp>
        <p:nvSpPr>
          <p:cNvPr id="6" name="Content Placeholder 5"/>
          <p:cNvSpPr>
            <a:spLocks noGrp="1"/>
          </p:cNvSpPr>
          <p:nvPr>
            <p:ph sz="quarter" idx="4"/>
          </p:nvPr>
        </p:nvSpPr>
        <p:spPr>
          <a:xfrm>
            <a:off x="4644555" y="2174379"/>
            <a:ext cx="4041799" cy="3951387"/>
          </a:xfrm>
        </p:spPr>
        <p:txBody>
          <a:bodyPr/>
          <a:lstStyle>
            <a:lvl1pPr>
              <a:defRPr sz="1700"/>
            </a:lvl1pPr>
            <a:lvl2pPr>
              <a:defRPr sz="1400"/>
            </a:lvl2pPr>
            <a:lvl3pPr>
              <a:defRPr sz="13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47336914"/>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1346833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75F2495F-DBBF-8741-BEFE-2498C3B535C6}" type="slidenum">
              <a:rPr lang="en-US"/>
              <a:pPr>
                <a:defRPr/>
              </a:pPr>
              <a:t>‹#›</a:t>
            </a:fld>
            <a:endParaRPr lang="en-US"/>
          </a:p>
        </p:txBody>
      </p:sp>
    </p:spTree>
    <p:extLst>
      <p:ext uri="{BB962C8B-B14F-4D97-AF65-F5344CB8AC3E}">
        <p14:creationId xmlns:p14="http://schemas.microsoft.com/office/powerpoint/2010/main" val="20985128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5483556"/>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657" y="273483"/>
            <a:ext cx="3008189" cy="1161975"/>
          </a:xfrm>
        </p:spPr>
        <p:txBody>
          <a:bodyPr/>
          <a:lstStyle>
            <a:lvl1pPr algn="l">
              <a:defRPr sz="1400" b="1"/>
            </a:lvl1pPr>
          </a:lstStyle>
          <a:p>
            <a:r>
              <a:rPr lang="en-US"/>
              <a:t>Click to edit Master title style</a:t>
            </a:r>
          </a:p>
        </p:txBody>
      </p:sp>
      <p:sp>
        <p:nvSpPr>
          <p:cNvPr id="3" name="Content Placeholder 2"/>
          <p:cNvSpPr>
            <a:spLocks noGrp="1"/>
          </p:cNvSpPr>
          <p:nvPr>
            <p:ph idx="1"/>
          </p:nvPr>
        </p:nvSpPr>
        <p:spPr>
          <a:xfrm>
            <a:off x="3575224" y="273473"/>
            <a:ext cx="5111130" cy="5852294"/>
          </a:xfrm>
        </p:spPr>
        <p:txBody>
          <a:bodyPr/>
          <a:lstStyle>
            <a:lvl1pPr>
              <a:defRPr sz="2200"/>
            </a:lvl1pPr>
            <a:lvl2pPr>
              <a:defRPr sz="2000"/>
            </a:lvl2pPr>
            <a:lvl3pPr>
              <a:defRPr sz="17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657" y="1435448"/>
            <a:ext cx="3008189" cy="4690318"/>
          </a:xfrm>
        </p:spPr>
        <p:txBody>
          <a:bodyPr/>
          <a:lstStyle>
            <a:lvl1pPr marL="0" indent="0">
              <a:buNone/>
              <a:defRPr sz="1000"/>
            </a:lvl1pPr>
            <a:lvl2pPr marL="321291" indent="0">
              <a:buNone/>
              <a:defRPr sz="800"/>
            </a:lvl2pPr>
            <a:lvl3pPr marL="642585" indent="0">
              <a:buNone/>
              <a:defRPr sz="700"/>
            </a:lvl3pPr>
            <a:lvl4pPr marL="963876" indent="0">
              <a:buNone/>
              <a:defRPr sz="600"/>
            </a:lvl4pPr>
            <a:lvl5pPr marL="1285171" indent="0">
              <a:buNone/>
              <a:defRPr sz="600"/>
            </a:lvl5pPr>
            <a:lvl6pPr marL="1606464" indent="0">
              <a:buNone/>
              <a:defRPr sz="600"/>
            </a:lvl6pPr>
            <a:lvl7pPr marL="1927756" indent="0">
              <a:buNone/>
              <a:defRPr sz="600"/>
            </a:lvl7pPr>
            <a:lvl8pPr marL="2249051" indent="0">
              <a:buNone/>
              <a:defRPr sz="600"/>
            </a:lvl8pPr>
            <a:lvl9pPr marL="2570344" indent="0">
              <a:buNone/>
              <a:defRPr sz="600"/>
            </a:lvl9pPr>
          </a:lstStyle>
          <a:p>
            <a:pPr lvl="0"/>
            <a:r>
              <a:rPr lang="en-US"/>
              <a:t>Click to edit Master text styles</a:t>
            </a:r>
          </a:p>
        </p:txBody>
      </p:sp>
    </p:spTree>
    <p:extLst>
      <p:ext uri="{BB962C8B-B14F-4D97-AF65-F5344CB8AC3E}">
        <p14:creationId xmlns:p14="http://schemas.microsoft.com/office/powerpoint/2010/main" val="2283649720"/>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645" y="4800824"/>
            <a:ext cx="5486177" cy="567035"/>
          </a:xfrm>
        </p:spPr>
        <p:txBody>
          <a:bodyPr/>
          <a:lstStyle>
            <a:lvl1pPr algn="l">
              <a:defRPr sz="1400" b="1"/>
            </a:lvl1pPr>
          </a:lstStyle>
          <a:p>
            <a:r>
              <a:rPr lang="en-US"/>
              <a:t>Click to edit Master title style</a:t>
            </a:r>
          </a:p>
        </p:txBody>
      </p:sp>
      <p:sp>
        <p:nvSpPr>
          <p:cNvPr id="3" name="Picture Placeholder 2"/>
          <p:cNvSpPr>
            <a:spLocks noGrp="1"/>
          </p:cNvSpPr>
          <p:nvPr>
            <p:ph type="pic" idx="1"/>
          </p:nvPr>
        </p:nvSpPr>
        <p:spPr>
          <a:xfrm>
            <a:off x="1792645" y="612800"/>
            <a:ext cx="5486177" cy="4114354"/>
          </a:xfrm>
        </p:spPr>
        <p:txBody>
          <a:bodyPr/>
          <a:lstStyle>
            <a:lvl1pPr marL="0" indent="0">
              <a:buNone/>
              <a:defRPr sz="2200"/>
            </a:lvl1pPr>
            <a:lvl2pPr marL="321291" indent="0">
              <a:buNone/>
              <a:defRPr sz="2000"/>
            </a:lvl2pPr>
            <a:lvl3pPr marL="642585" indent="0">
              <a:buNone/>
              <a:defRPr sz="1700"/>
            </a:lvl3pPr>
            <a:lvl4pPr marL="963876" indent="0">
              <a:buNone/>
              <a:defRPr sz="1400"/>
            </a:lvl4pPr>
            <a:lvl5pPr marL="1285171" indent="0">
              <a:buNone/>
              <a:defRPr sz="1400"/>
            </a:lvl5pPr>
            <a:lvl6pPr marL="1606464" indent="0">
              <a:buNone/>
              <a:defRPr sz="1400"/>
            </a:lvl6pPr>
            <a:lvl7pPr marL="1927756" indent="0">
              <a:buNone/>
              <a:defRPr sz="1400"/>
            </a:lvl7pPr>
            <a:lvl8pPr marL="2249051" indent="0">
              <a:buNone/>
              <a:defRPr sz="1400"/>
            </a:lvl8pPr>
            <a:lvl9pPr marL="2570344" indent="0">
              <a:buNone/>
              <a:defRPr sz="1400"/>
            </a:lvl9pPr>
          </a:lstStyle>
          <a:p>
            <a:pPr lvl="0"/>
            <a:endParaRPr lang="en-US" noProof="0">
              <a:sym typeface="Gill Sans" pitchFamily="28" charset="0"/>
            </a:endParaRPr>
          </a:p>
        </p:txBody>
      </p:sp>
      <p:sp>
        <p:nvSpPr>
          <p:cNvPr id="4" name="Text Placeholder 3"/>
          <p:cNvSpPr>
            <a:spLocks noGrp="1"/>
          </p:cNvSpPr>
          <p:nvPr>
            <p:ph type="body" sz="half" idx="2"/>
          </p:nvPr>
        </p:nvSpPr>
        <p:spPr>
          <a:xfrm>
            <a:off x="1792645" y="5367860"/>
            <a:ext cx="5486177" cy="804788"/>
          </a:xfrm>
        </p:spPr>
        <p:txBody>
          <a:bodyPr/>
          <a:lstStyle>
            <a:lvl1pPr marL="0" indent="0">
              <a:buNone/>
              <a:defRPr sz="1000"/>
            </a:lvl1pPr>
            <a:lvl2pPr marL="321291" indent="0">
              <a:buNone/>
              <a:defRPr sz="800"/>
            </a:lvl2pPr>
            <a:lvl3pPr marL="642585" indent="0">
              <a:buNone/>
              <a:defRPr sz="700"/>
            </a:lvl3pPr>
            <a:lvl4pPr marL="963876" indent="0">
              <a:buNone/>
              <a:defRPr sz="600"/>
            </a:lvl4pPr>
            <a:lvl5pPr marL="1285171" indent="0">
              <a:buNone/>
              <a:defRPr sz="600"/>
            </a:lvl5pPr>
            <a:lvl6pPr marL="1606464" indent="0">
              <a:buNone/>
              <a:defRPr sz="600"/>
            </a:lvl6pPr>
            <a:lvl7pPr marL="1927756" indent="0">
              <a:buNone/>
              <a:defRPr sz="600"/>
            </a:lvl7pPr>
            <a:lvl8pPr marL="2249051" indent="0">
              <a:buNone/>
              <a:defRPr sz="600"/>
            </a:lvl8pPr>
            <a:lvl9pPr marL="2570344" indent="0">
              <a:buNone/>
              <a:defRPr sz="600"/>
            </a:lvl9pPr>
          </a:lstStyle>
          <a:p>
            <a:pPr lvl="0"/>
            <a:r>
              <a:rPr lang="en-US"/>
              <a:t>Click to edit Master text styles</a:t>
            </a:r>
          </a:p>
        </p:txBody>
      </p:sp>
    </p:spTree>
    <p:extLst>
      <p:ext uri="{BB962C8B-B14F-4D97-AF65-F5344CB8AC3E}">
        <p14:creationId xmlns:p14="http://schemas.microsoft.com/office/powerpoint/2010/main" val="122257748"/>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30667117"/>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11515" y="1151930"/>
            <a:ext cx="1839516" cy="31789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92979" y="1151930"/>
            <a:ext cx="5411391" cy="31789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6391908"/>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354" y="2130848"/>
            <a:ext cx="7773293" cy="1470049"/>
          </a:xfrm>
        </p:spPr>
        <p:txBody>
          <a:bodyPr/>
          <a:lstStyle/>
          <a:p>
            <a:r>
              <a:rPr lang="en-US"/>
              <a:t>Click to edit Master title style</a:t>
            </a:r>
          </a:p>
        </p:txBody>
      </p:sp>
      <p:sp>
        <p:nvSpPr>
          <p:cNvPr id="3" name="Subtitle 2"/>
          <p:cNvSpPr>
            <a:spLocks noGrp="1"/>
          </p:cNvSpPr>
          <p:nvPr>
            <p:ph type="subTitle" idx="1"/>
          </p:nvPr>
        </p:nvSpPr>
        <p:spPr>
          <a:xfrm>
            <a:off x="1371824" y="3886658"/>
            <a:ext cx="6400354" cy="1752451"/>
          </a:xfrm>
        </p:spPr>
        <p:txBody>
          <a:bodyPr/>
          <a:lstStyle>
            <a:lvl1pPr marL="0" indent="0" algn="ctr">
              <a:buNone/>
              <a:defRPr/>
            </a:lvl1pPr>
            <a:lvl2pPr marL="321275" indent="0" algn="ctr">
              <a:buNone/>
              <a:defRPr/>
            </a:lvl2pPr>
            <a:lvl3pPr marL="642552" indent="0" algn="ctr">
              <a:buNone/>
              <a:defRPr/>
            </a:lvl3pPr>
            <a:lvl4pPr marL="963826" indent="0" algn="ctr">
              <a:buNone/>
              <a:defRPr/>
            </a:lvl4pPr>
            <a:lvl5pPr marL="1285105" indent="0" algn="ctr">
              <a:buNone/>
              <a:defRPr/>
            </a:lvl5pPr>
            <a:lvl6pPr marL="1606382" indent="0" algn="ctr">
              <a:buNone/>
              <a:defRPr/>
            </a:lvl6pPr>
            <a:lvl7pPr marL="1927658" indent="0" algn="ctr">
              <a:buNone/>
              <a:defRPr/>
            </a:lvl7pPr>
            <a:lvl8pPr marL="2248936" indent="0" algn="ctr">
              <a:buNone/>
              <a:defRPr/>
            </a:lvl8pPr>
            <a:lvl9pPr marL="2570212" indent="0" algn="ctr">
              <a:buNone/>
              <a:defRPr/>
            </a:lvl9pPr>
          </a:lstStyle>
          <a:p>
            <a:r>
              <a:rPr lang="en-US"/>
              <a:t>Click to edit Master subtitle style</a:t>
            </a:r>
          </a:p>
        </p:txBody>
      </p:sp>
    </p:spTree>
    <p:extLst>
      <p:ext uri="{BB962C8B-B14F-4D97-AF65-F5344CB8AC3E}">
        <p14:creationId xmlns:p14="http://schemas.microsoft.com/office/powerpoint/2010/main" val="2185852355"/>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2449486"/>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189" y="4406802"/>
            <a:ext cx="7772176" cy="1361777"/>
          </a:xfrm>
        </p:spPr>
        <p:txBody>
          <a:bodyPr anchor="t"/>
          <a:lstStyle>
            <a:lvl1pPr algn="l">
              <a:defRPr sz="2800" b="1" cap="all"/>
            </a:lvl1pPr>
          </a:lstStyle>
          <a:p>
            <a:r>
              <a:rPr lang="en-US"/>
              <a:t>Click to edit Master title style</a:t>
            </a:r>
          </a:p>
        </p:txBody>
      </p:sp>
      <p:sp>
        <p:nvSpPr>
          <p:cNvPr id="3" name="Text Placeholder 2"/>
          <p:cNvSpPr>
            <a:spLocks noGrp="1"/>
          </p:cNvSpPr>
          <p:nvPr>
            <p:ph type="body" idx="1"/>
          </p:nvPr>
        </p:nvSpPr>
        <p:spPr>
          <a:xfrm>
            <a:off x="722189" y="2906613"/>
            <a:ext cx="7772176" cy="1500188"/>
          </a:xfrm>
        </p:spPr>
        <p:txBody>
          <a:bodyPr anchor="b"/>
          <a:lstStyle>
            <a:lvl1pPr marL="0" indent="0">
              <a:buNone/>
              <a:defRPr sz="1400"/>
            </a:lvl1pPr>
            <a:lvl2pPr marL="321275" indent="0">
              <a:buNone/>
              <a:defRPr sz="1300"/>
            </a:lvl2pPr>
            <a:lvl3pPr marL="642552" indent="0">
              <a:buNone/>
              <a:defRPr sz="1100"/>
            </a:lvl3pPr>
            <a:lvl4pPr marL="963826" indent="0">
              <a:buNone/>
              <a:defRPr sz="1000"/>
            </a:lvl4pPr>
            <a:lvl5pPr marL="1285105" indent="0">
              <a:buNone/>
              <a:defRPr sz="1000"/>
            </a:lvl5pPr>
            <a:lvl6pPr marL="1606382" indent="0">
              <a:buNone/>
              <a:defRPr sz="1000"/>
            </a:lvl6pPr>
            <a:lvl7pPr marL="1927658" indent="0">
              <a:buNone/>
              <a:defRPr sz="1000"/>
            </a:lvl7pPr>
            <a:lvl8pPr marL="2248936" indent="0">
              <a:buNone/>
              <a:defRPr sz="1000"/>
            </a:lvl8pPr>
            <a:lvl9pPr marL="2570212" indent="0">
              <a:buNone/>
              <a:defRPr sz="1000"/>
            </a:lvl9pPr>
          </a:lstStyle>
          <a:p>
            <a:pPr lvl="0"/>
            <a:r>
              <a:rPr lang="en-US"/>
              <a:t>Click to edit Master text styles</a:t>
            </a:r>
          </a:p>
        </p:txBody>
      </p:sp>
    </p:spTree>
    <p:extLst>
      <p:ext uri="{BB962C8B-B14F-4D97-AF65-F5344CB8AC3E}">
        <p14:creationId xmlns:p14="http://schemas.microsoft.com/office/powerpoint/2010/main" val="3861518020"/>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92970" y="3536156"/>
            <a:ext cx="3625453" cy="794742"/>
          </a:xfrm>
        </p:spPr>
        <p:txBody>
          <a:bodyPr/>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5578" y="3536156"/>
            <a:ext cx="3625453" cy="794742"/>
          </a:xfrm>
        </p:spPr>
        <p:txBody>
          <a:bodyPr/>
          <a:lstStyle>
            <a:lvl1pPr>
              <a:defRPr sz="2000"/>
            </a:lvl1pPr>
            <a:lvl2pPr>
              <a:defRPr sz="1700"/>
            </a:lvl2pPr>
            <a:lvl3pPr>
              <a:defRPr sz="14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1140568"/>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647" y="274588"/>
            <a:ext cx="8228707"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647" y="1534791"/>
            <a:ext cx="4039568" cy="639589"/>
          </a:xfrm>
        </p:spPr>
        <p:txBody>
          <a:bodyPr anchor="b"/>
          <a:lstStyle>
            <a:lvl1pPr marL="0" indent="0">
              <a:buNone/>
              <a:defRPr sz="1700" b="1"/>
            </a:lvl1pPr>
            <a:lvl2pPr marL="321275" indent="0">
              <a:buNone/>
              <a:defRPr sz="1400" b="1"/>
            </a:lvl2pPr>
            <a:lvl3pPr marL="642552" indent="0">
              <a:buNone/>
              <a:defRPr sz="1300" b="1"/>
            </a:lvl3pPr>
            <a:lvl4pPr marL="963826" indent="0">
              <a:buNone/>
              <a:defRPr sz="1100" b="1"/>
            </a:lvl4pPr>
            <a:lvl5pPr marL="1285105" indent="0">
              <a:buNone/>
              <a:defRPr sz="1100" b="1"/>
            </a:lvl5pPr>
            <a:lvl6pPr marL="1606382" indent="0">
              <a:buNone/>
              <a:defRPr sz="1100" b="1"/>
            </a:lvl6pPr>
            <a:lvl7pPr marL="1927658" indent="0">
              <a:buNone/>
              <a:defRPr sz="1100" b="1"/>
            </a:lvl7pPr>
            <a:lvl8pPr marL="2248936" indent="0">
              <a:buNone/>
              <a:defRPr sz="1100" b="1"/>
            </a:lvl8pPr>
            <a:lvl9pPr marL="2570212" indent="0">
              <a:buNone/>
              <a:defRPr sz="1100" b="1"/>
            </a:lvl9pPr>
          </a:lstStyle>
          <a:p>
            <a:pPr lvl="0"/>
            <a:r>
              <a:rPr lang="en-US"/>
              <a:t>Click to edit Master text styles</a:t>
            </a:r>
          </a:p>
        </p:txBody>
      </p:sp>
      <p:sp>
        <p:nvSpPr>
          <p:cNvPr id="4" name="Content Placeholder 3"/>
          <p:cNvSpPr>
            <a:spLocks noGrp="1"/>
          </p:cNvSpPr>
          <p:nvPr>
            <p:ph sz="half" idx="2"/>
          </p:nvPr>
        </p:nvSpPr>
        <p:spPr>
          <a:xfrm>
            <a:off x="457647" y="2174379"/>
            <a:ext cx="4039568" cy="3951387"/>
          </a:xfrm>
        </p:spPr>
        <p:txBody>
          <a:bodyPr/>
          <a:lstStyle>
            <a:lvl1pPr>
              <a:defRPr sz="1700"/>
            </a:lvl1pPr>
            <a:lvl2pPr>
              <a:defRPr sz="1400"/>
            </a:lvl2pPr>
            <a:lvl3pPr>
              <a:defRPr sz="13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4555" y="1534791"/>
            <a:ext cx="4041799" cy="639589"/>
          </a:xfrm>
        </p:spPr>
        <p:txBody>
          <a:bodyPr anchor="b"/>
          <a:lstStyle>
            <a:lvl1pPr marL="0" indent="0">
              <a:buNone/>
              <a:defRPr sz="1700" b="1"/>
            </a:lvl1pPr>
            <a:lvl2pPr marL="321275" indent="0">
              <a:buNone/>
              <a:defRPr sz="1400" b="1"/>
            </a:lvl2pPr>
            <a:lvl3pPr marL="642552" indent="0">
              <a:buNone/>
              <a:defRPr sz="1300" b="1"/>
            </a:lvl3pPr>
            <a:lvl4pPr marL="963826" indent="0">
              <a:buNone/>
              <a:defRPr sz="1100" b="1"/>
            </a:lvl4pPr>
            <a:lvl5pPr marL="1285105" indent="0">
              <a:buNone/>
              <a:defRPr sz="1100" b="1"/>
            </a:lvl5pPr>
            <a:lvl6pPr marL="1606382" indent="0">
              <a:buNone/>
              <a:defRPr sz="1100" b="1"/>
            </a:lvl6pPr>
            <a:lvl7pPr marL="1927658" indent="0">
              <a:buNone/>
              <a:defRPr sz="1100" b="1"/>
            </a:lvl7pPr>
            <a:lvl8pPr marL="2248936" indent="0">
              <a:buNone/>
              <a:defRPr sz="1100" b="1"/>
            </a:lvl8pPr>
            <a:lvl9pPr marL="2570212" indent="0">
              <a:buNone/>
              <a:defRPr sz="1100" b="1"/>
            </a:lvl9pPr>
          </a:lstStyle>
          <a:p>
            <a:pPr lvl="0"/>
            <a:r>
              <a:rPr lang="en-US"/>
              <a:t>Click to edit Master text styles</a:t>
            </a:r>
          </a:p>
        </p:txBody>
      </p:sp>
      <p:sp>
        <p:nvSpPr>
          <p:cNvPr id="6" name="Content Placeholder 5"/>
          <p:cNvSpPr>
            <a:spLocks noGrp="1"/>
          </p:cNvSpPr>
          <p:nvPr>
            <p:ph sz="quarter" idx="4"/>
          </p:nvPr>
        </p:nvSpPr>
        <p:spPr>
          <a:xfrm>
            <a:off x="4644555" y="2174379"/>
            <a:ext cx="4041799" cy="3951387"/>
          </a:xfrm>
        </p:spPr>
        <p:txBody>
          <a:bodyPr/>
          <a:lstStyle>
            <a:lvl1pPr>
              <a:defRPr sz="1700"/>
            </a:lvl1pPr>
            <a:lvl2pPr>
              <a:defRPr sz="1400"/>
            </a:lvl2pPr>
            <a:lvl3pPr>
              <a:defRPr sz="1300"/>
            </a:lvl3pPr>
            <a:lvl4pPr>
              <a:defRPr sz="1100"/>
            </a:lvl4pPr>
            <a:lvl5pPr>
              <a:defRPr sz="1100"/>
            </a:lvl5pPr>
            <a:lvl6pPr>
              <a:defRPr sz="1100"/>
            </a:lvl6pPr>
            <a:lvl7pPr>
              <a:defRPr sz="1100"/>
            </a:lvl7pPr>
            <a:lvl8pPr>
              <a:defRPr sz="1100"/>
            </a:lvl8pPr>
            <a:lvl9pPr>
              <a:defRPr sz="1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850753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3"/>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6"/>
            <a:ext cx="7772400" cy="1500187"/>
          </a:xfrm>
        </p:spPr>
        <p:txBody>
          <a:bodyPr anchor="b"/>
          <a:lstStyle>
            <a:lvl1pPr marL="0" indent="0">
              <a:buNone/>
              <a:defRPr sz="2000"/>
            </a:lvl1pPr>
            <a:lvl2pPr marL="457130" indent="0">
              <a:buNone/>
              <a:defRPr sz="1800"/>
            </a:lvl2pPr>
            <a:lvl3pPr marL="914259" indent="0">
              <a:buNone/>
              <a:defRPr sz="1600"/>
            </a:lvl3pPr>
            <a:lvl4pPr marL="1371390" indent="0">
              <a:buNone/>
              <a:defRPr sz="1400"/>
            </a:lvl4pPr>
            <a:lvl5pPr marL="1828519" indent="0">
              <a:buNone/>
              <a:defRPr sz="1400"/>
            </a:lvl5pPr>
            <a:lvl6pPr marL="2285649" indent="0">
              <a:buNone/>
              <a:defRPr sz="1400"/>
            </a:lvl6pPr>
            <a:lvl7pPr marL="2742780" indent="0">
              <a:buNone/>
              <a:defRPr sz="1400"/>
            </a:lvl7pPr>
            <a:lvl8pPr marL="3199908" indent="0">
              <a:buNone/>
              <a:defRPr sz="1400"/>
            </a:lvl8pPr>
            <a:lvl9pPr marL="3657039"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ABF9D802-60F0-1740-B544-6A2C0C90BB6A}" type="slidenum">
              <a:rPr lang="en-US"/>
              <a:pPr>
                <a:defRPr/>
              </a:pPr>
              <a:t>‹#›</a:t>
            </a:fld>
            <a:endParaRPr lang="en-US"/>
          </a:p>
        </p:txBody>
      </p:sp>
    </p:spTree>
    <p:extLst>
      <p:ext uri="{BB962C8B-B14F-4D97-AF65-F5344CB8AC3E}">
        <p14:creationId xmlns:p14="http://schemas.microsoft.com/office/powerpoint/2010/main" val="419258401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57198313"/>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32315420"/>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658" y="273484"/>
            <a:ext cx="3008189" cy="1161975"/>
          </a:xfrm>
        </p:spPr>
        <p:txBody>
          <a:bodyPr/>
          <a:lstStyle>
            <a:lvl1pPr algn="l">
              <a:defRPr sz="1400" b="1"/>
            </a:lvl1pPr>
          </a:lstStyle>
          <a:p>
            <a:r>
              <a:rPr lang="en-US"/>
              <a:t>Click to edit Master title style</a:t>
            </a:r>
          </a:p>
        </p:txBody>
      </p:sp>
      <p:sp>
        <p:nvSpPr>
          <p:cNvPr id="3" name="Content Placeholder 2"/>
          <p:cNvSpPr>
            <a:spLocks noGrp="1"/>
          </p:cNvSpPr>
          <p:nvPr>
            <p:ph idx="1"/>
          </p:nvPr>
        </p:nvSpPr>
        <p:spPr>
          <a:xfrm>
            <a:off x="3575224" y="273473"/>
            <a:ext cx="5111130" cy="5852294"/>
          </a:xfrm>
        </p:spPr>
        <p:txBody>
          <a:bodyPr/>
          <a:lstStyle>
            <a:lvl1pPr>
              <a:defRPr sz="2200"/>
            </a:lvl1pPr>
            <a:lvl2pPr>
              <a:defRPr sz="2000"/>
            </a:lvl2pPr>
            <a:lvl3pPr>
              <a:defRPr sz="17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658" y="1435448"/>
            <a:ext cx="3008189" cy="4690318"/>
          </a:xfrm>
        </p:spPr>
        <p:txBody>
          <a:bodyPr/>
          <a:lstStyle>
            <a:lvl1pPr marL="0" indent="0">
              <a:buNone/>
              <a:defRPr sz="1000"/>
            </a:lvl1pPr>
            <a:lvl2pPr marL="321275" indent="0">
              <a:buNone/>
              <a:defRPr sz="800"/>
            </a:lvl2pPr>
            <a:lvl3pPr marL="642552" indent="0">
              <a:buNone/>
              <a:defRPr sz="700"/>
            </a:lvl3pPr>
            <a:lvl4pPr marL="963826" indent="0">
              <a:buNone/>
              <a:defRPr sz="600"/>
            </a:lvl4pPr>
            <a:lvl5pPr marL="1285105" indent="0">
              <a:buNone/>
              <a:defRPr sz="600"/>
            </a:lvl5pPr>
            <a:lvl6pPr marL="1606382" indent="0">
              <a:buNone/>
              <a:defRPr sz="600"/>
            </a:lvl6pPr>
            <a:lvl7pPr marL="1927658" indent="0">
              <a:buNone/>
              <a:defRPr sz="600"/>
            </a:lvl7pPr>
            <a:lvl8pPr marL="2248936" indent="0">
              <a:buNone/>
              <a:defRPr sz="600"/>
            </a:lvl8pPr>
            <a:lvl9pPr marL="2570212" indent="0">
              <a:buNone/>
              <a:defRPr sz="600"/>
            </a:lvl9pPr>
          </a:lstStyle>
          <a:p>
            <a:pPr lvl="0"/>
            <a:r>
              <a:rPr lang="en-US"/>
              <a:t>Click to edit Master text styles</a:t>
            </a:r>
          </a:p>
        </p:txBody>
      </p:sp>
    </p:spTree>
    <p:extLst>
      <p:ext uri="{BB962C8B-B14F-4D97-AF65-F5344CB8AC3E}">
        <p14:creationId xmlns:p14="http://schemas.microsoft.com/office/powerpoint/2010/main" val="3482766195"/>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646" y="4800824"/>
            <a:ext cx="5486177" cy="567035"/>
          </a:xfrm>
        </p:spPr>
        <p:txBody>
          <a:bodyPr/>
          <a:lstStyle>
            <a:lvl1pPr algn="l">
              <a:defRPr sz="1400" b="1"/>
            </a:lvl1pPr>
          </a:lstStyle>
          <a:p>
            <a:r>
              <a:rPr lang="en-US"/>
              <a:t>Click to edit Master title style</a:t>
            </a:r>
          </a:p>
        </p:txBody>
      </p:sp>
      <p:sp>
        <p:nvSpPr>
          <p:cNvPr id="3" name="Picture Placeholder 2"/>
          <p:cNvSpPr>
            <a:spLocks noGrp="1"/>
          </p:cNvSpPr>
          <p:nvPr>
            <p:ph type="pic" idx="1"/>
          </p:nvPr>
        </p:nvSpPr>
        <p:spPr>
          <a:xfrm>
            <a:off x="1792646" y="612800"/>
            <a:ext cx="5486177" cy="4114354"/>
          </a:xfrm>
        </p:spPr>
        <p:txBody>
          <a:bodyPr/>
          <a:lstStyle>
            <a:lvl1pPr marL="0" indent="0">
              <a:buNone/>
              <a:defRPr sz="2200"/>
            </a:lvl1pPr>
            <a:lvl2pPr marL="321275" indent="0">
              <a:buNone/>
              <a:defRPr sz="2000"/>
            </a:lvl2pPr>
            <a:lvl3pPr marL="642552" indent="0">
              <a:buNone/>
              <a:defRPr sz="1700"/>
            </a:lvl3pPr>
            <a:lvl4pPr marL="963826" indent="0">
              <a:buNone/>
              <a:defRPr sz="1400"/>
            </a:lvl4pPr>
            <a:lvl5pPr marL="1285105" indent="0">
              <a:buNone/>
              <a:defRPr sz="1400"/>
            </a:lvl5pPr>
            <a:lvl6pPr marL="1606382" indent="0">
              <a:buNone/>
              <a:defRPr sz="1400"/>
            </a:lvl6pPr>
            <a:lvl7pPr marL="1927658" indent="0">
              <a:buNone/>
              <a:defRPr sz="1400"/>
            </a:lvl7pPr>
            <a:lvl8pPr marL="2248936" indent="0">
              <a:buNone/>
              <a:defRPr sz="1400"/>
            </a:lvl8pPr>
            <a:lvl9pPr marL="2570212" indent="0">
              <a:buNone/>
              <a:defRPr sz="1400"/>
            </a:lvl9pPr>
          </a:lstStyle>
          <a:p>
            <a:pPr lvl="0"/>
            <a:endParaRPr lang="en-US" noProof="0">
              <a:sym typeface="Gill Sans" pitchFamily="28" charset="0"/>
            </a:endParaRPr>
          </a:p>
        </p:txBody>
      </p:sp>
      <p:sp>
        <p:nvSpPr>
          <p:cNvPr id="4" name="Text Placeholder 3"/>
          <p:cNvSpPr>
            <a:spLocks noGrp="1"/>
          </p:cNvSpPr>
          <p:nvPr>
            <p:ph type="body" sz="half" idx="2"/>
          </p:nvPr>
        </p:nvSpPr>
        <p:spPr>
          <a:xfrm>
            <a:off x="1792646" y="5367860"/>
            <a:ext cx="5486177" cy="804788"/>
          </a:xfrm>
        </p:spPr>
        <p:txBody>
          <a:bodyPr/>
          <a:lstStyle>
            <a:lvl1pPr marL="0" indent="0">
              <a:buNone/>
              <a:defRPr sz="1000"/>
            </a:lvl1pPr>
            <a:lvl2pPr marL="321275" indent="0">
              <a:buNone/>
              <a:defRPr sz="800"/>
            </a:lvl2pPr>
            <a:lvl3pPr marL="642552" indent="0">
              <a:buNone/>
              <a:defRPr sz="700"/>
            </a:lvl3pPr>
            <a:lvl4pPr marL="963826" indent="0">
              <a:buNone/>
              <a:defRPr sz="600"/>
            </a:lvl4pPr>
            <a:lvl5pPr marL="1285105" indent="0">
              <a:buNone/>
              <a:defRPr sz="600"/>
            </a:lvl5pPr>
            <a:lvl6pPr marL="1606382" indent="0">
              <a:buNone/>
              <a:defRPr sz="600"/>
            </a:lvl6pPr>
            <a:lvl7pPr marL="1927658" indent="0">
              <a:buNone/>
              <a:defRPr sz="600"/>
            </a:lvl7pPr>
            <a:lvl8pPr marL="2248936" indent="0">
              <a:buNone/>
              <a:defRPr sz="600"/>
            </a:lvl8pPr>
            <a:lvl9pPr marL="2570212" indent="0">
              <a:buNone/>
              <a:defRPr sz="600"/>
            </a:lvl9pPr>
          </a:lstStyle>
          <a:p>
            <a:pPr lvl="0"/>
            <a:r>
              <a:rPr lang="en-US"/>
              <a:t>Click to edit Master text styles</a:t>
            </a:r>
          </a:p>
        </p:txBody>
      </p:sp>
    </p:spTree>
    <p:extLst>
      <p:ext uri="{BB962C8B-B14F-4D97-AF65-F5344CB8AC3E}">
        <p14:creationId xmlns:p14="http://schemas.microsoft.com/office/powerpoint/2010/main" val="2647316158"/>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09608371"/>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11515" y="1151930"/>
            <a:ext cx="1839516" cy="31789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92980" y="1151930"/>
            <a:ext cx="5411391" cy="31789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9113165"/>
      </p:ext>
    </p:extLst>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85800" y="609600"/>
            <a:ext cx="77724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p:cNvSpPr>
            <a:spLocks noGrp="1"/>
          </p:cNvSpPr>
          <p:nvPr>
            <p:ph type="dt" sz="half" idx="10"/>
          </p:nvPr>
        </p:nvSpPr>
        <p:spPr>
          <a:xfrm>
            <a:off x="685800" y="6248400"/>
            <a:ext cx="1905000" cy="457200"/>
          </a:xfrm>
          <a:prstGeom prst="rect">
            <a:avLst/>
          </a:prstGeom>
        </p:spPr>
        <p:txBody>
          <a:bodyPr vert="horz" wrap="square" lIns="91383" tIns="45692" rIns="91383" bIns="45692" numCol="1" anchor="t" anchorCtr="0" compatLnSpc="1">
            <a:prstTxWarp prst="textNoShape">
              <a:avLst/>
            </a:prstTxWarp>
          </a:bodyPr>
          <a:lstStyle>
            <a:lvl1pPr algn="l" eaLnBrk="1" hangingPunct="1">
              <a:defRPr sz="3000" b="0">
                <a:solidFill>
                  <a:srgbClr val="FFFFFF"/>
                </a:solidFill>
                <a:latin typeface="Gill Sans" charset="0"/>
                <a:ea typeface="ヒラギノ角ゴ Pro W3" charset="-128"/>
                <a:cs typeface="ヒラギノ角ゴ Pro W3" charset="-128"/>
                <a:sym typeface="Gill Sans" charset="0"/>
              </a:defRPr>
            </a:lvl1pPr>
          </a:lstStyle>
          <a:p>
            <a:pPr>
              <a:defRPr/>
            </a:pPr>
            <a:endParaRPr lang="en-US"/>
          </a:p>
        </p:txBody>
      </p:sp>
      <p:sp>
        <p:nvSpPr>
          <p:cNvPr id="4" name="Footer Placeholder 3"/>
          <p:cNvSpPr>
            <a:spLocks noGrp="1"/>
          </p:cNvSpPr>
          <p:nvPr>
            <p:ph type="ftr" sz="quarter" idx="11"/>
          </p:nvPr>
        </p:nvSpPr>
        <p:spPr>
          <a:xfrm>
            <a:off x="3124200" y="6248400"/>
            <a:ext cx="2895600" cy="457200"/>
          </a:xfrm>
          <a:prstGeom prst="rect">
            <a:avLst/>
          </a:prstGeom>
        </p:spPr>
        <p:txBody>
          <a:bodyPr vert="horz" wrap="square" lIns="91383" tIns="45692" rIns="91383" bIns="45692" numCol="1" anchor="t" anchorCtr="0" compatLnSpc="1">
            <a:prstTxWarp prst="textNoShape">
              <a:avLst/>
            </a:prstTxWarp>
          </a:bodyPr>
          <a:lstStyle>
            <a:lvl1pPr algn="l" eaLnBrk="1" hangingPunct="1">
              <a:defRPr sz="3000" b="0">
                <a:solidFill>
                  <a:srgbClr val="FFFFFF"/>
                </a:solidFill>
                <a:latin typeface="Gill Sans" charset="0"/>
                <a:ea typeface="ヒラギノ角ゴ Pro W3" charset="-128"/>
                <a:cs typeface="ヒラギノ角ゴ Pro W3" charset="-128"/>
                <a:sym typeface="Gill Sans" charset="0"/>
              </a:defRPr>
            </a:lvl1pPr>
          </a:lstStyle>
          <a:p>
            <a:pPr>
              <a:defRPr/>
            </a:pPr>
            <a:endParaRPr lang="en-US"/>
          </a:p>
        </p:txBody>
      </p:sp>
      <p:sp>
        <p:nvSpPr>
          <p:cNvPr id="5" name="Slide Number Placeholder 4"/>
          <p:cNvSpPr>
            <a:spLocks noGrp="1"/>
          </p:cNvSpPr>
          <p:nvPr>
            <p:ph type="sldNum" sz="quarter" idx="12"/>
          </p:nvPr>
        </p:nvSpPr>
        <p:spPr>
          <a:xfrm>
            <a:off x="6553200" y="6248400"/>
            <a:ext cx="1905000" cy="457200"/>
          </a:xfrm>
          <a:prstGeom prst="rect">
            <a:avLst/>
          </a:prstGeom>
        </p:spPr>
        <p:txBody>
          <a:bodyPr vert="horz" wrap="square" lIns="91383" tIns="45692" rIns="91383" bIns="45692" numCol="1" anchor="t" anchorCtr="0" compatLnSpc="1">
            <a:prstTxWarp prst="textNoShape">
              <a:avLst/>
            </a:prstTxWarp>
          </a:bodyPr>
          <a:lstStyle>
            <a:lvl1pPr algn="l" eaLnBrk="1" hangingPunct="1">
              <a:defRPr sz="3000" b="0">
                <a:solidFill>
                  <a:srgbClr val="FFFFFF"/>
                </a:solidFill>
                <a:latin typeface="Gill Sans" charset="0"/>
                <a:ea typeface="ヒラギノ角ゴ Pro W3" charset="0"/>
                <a:cs typeface="ヒラギノ角ゴ Pro W3" charset="0"/>
                <a:sym typeface="Gill Sans" charset="0"/>
              </a:defRPr>
            </a:lvl1pPr>
          </a:lstStyle>
          <a:p>
            <a:pPr>
              <a:defRPr/>
            </a:pPr>
            <a:fld id="{35A8FA74-D0C1-B149-92D9-E864DAA4CF16}" type="slidenum">
              <a:rPr lang="en-US"/>
              <a:pPr>
                <a:defRPr/>
              </a:pPr>
              <a:t>‹#›</a:t>
            </a:fld>
            <a:endParaRPr lang="en-US"/>
          </a:p>
        </p:txBody>
      </p:sp>
    </p:spTree>
    <p:extLst>
      <p:ext uri="{BB962C8B-B14F-4D97-AF65-F5344CB8AC3E}">
        <p14:creationId xmlns:p14="http://schemas.microsoft.com/office/powerpoint/2010/main" val="1110519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AEA2A903-B507-6A47-BA7D-ED57FF3B718E}" type="slidenum">
              <a:rPr lang="en-US"/>
              <a:pPr>
                <a:defRPr/>
              </a:pPr>
              <a:t>‹#›</a:t>
            </a:fld>
            <a:endParaRPr lang="en-US"/>
          </a:p>
        </p:txBody>
      </p:sp>
    </p:spTree>
    <p:extLst>
      <p:ext uri="{BB962C8B-B14F-4D97-AF65-F5344CB8AC3E}">
        <p14:creationId xmlns:p14="http://schemas.microsoft.com/office/powerpoint/2010/main" val="2491253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130" indent="0">
              <a:buNone/>
              <a:defRPr sz="2000" b="1"/>
            </a:lvl2pPr>
            <a:lvl3pPr marL="914259" indent="0">
              <a:buNone/>
              <a:defRPr sz="1800" b="1"/>
            </a:lvl3pPr>
            <a:lvl4pPr marL="1371390" indent="0">
              <a:buNone/>
              <a:defRPr sz="1600" b="1"/>
            </a:lvl4pPr>
            <a:lvl5pPr marL="1828519" indent="0">
              <a:buNone/>
              <a:defRPr sz="1600" b="1"/>
            </a:lvl5pPr>
            <a:lvl6pPr marL="2285649" indent="0">
              <a:buNone/>
              <a:defRPr sz="1600" b="1"/>
            </a:lvl6pPr>
            <a:lvl7pPr marL="2742780" indent="0">
              <a:buNone/>
              <a:defRPr sz="1600" b="1"/>
            </a:lvl7pPr>
            <a:lvl8pPr marL="3199908" indent="0">
              <a:buNone/>
              <a:defRPr sz="1600" b="1"/>
            </a:lvl8pPr>
            <a:lvl9pPr marL="3657039"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130" indent="0">
              <a:buNone/>
              <a:defRPr sz="2000" b="1"/>
            </a:lvl2pPr>
            <a:lvl3pPr marL="914259" indent="0">
              <a:buNone/>
              <a:defRPr sz="1800" b="1"/>
            </a:lvl3pPr>
            <a:lvl4pPr marL="1371390" indent="0">
              <a:buNone/>
              <a:defRPr sz="1600" b="1"/>
            </a:lvl4pPr>
            <a:lvl5pPr marL="1828519" indent="0">
              <a:buNone/>
              <a:defRPr sz="1600" b="1"/>
            </a:lvl5pPr>
            <a:lvl6pPr marL="2285649" indent="0">
              <a:buNone/>
              <a:defRPr sz="1600" b="1"/>
            </a:lvl6pPr>
            <a:lvl7pPr marL="2742780" indent="0">
              <a:buNone/>
              <a:defRPr sz="1600" b="1"/>
            </a:lvl7pPr>
            <a:lvl8pPr marL="3199908" indent="0">
              <a:buNone/>
              <a:defRPr sz="1600" b="1"/>
            </a:lvl8pPr>
            <a:lvl9pPr marL="365703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53703C14-9FA5-B14D-969A-E3E376DC179D}" type="slidenum">
              <a:rPr lang="en-US"/>
              <a:pPr>
                <a:defRPr/>
              </a:pPr>
              <a:t>‹#›</a:t>
            </a:fld>
            <a:endParaRPr lang="en-US"/>
          </a:p>
        </p:txBody>
      </p:sp>
    </p:spTree>
    <p:extLst>
      <p:ext uri="{BB962C8B-B14F-4D97-AF65-F5344CB8AC3E}">
        <p14:creationId xmlns:p14="http://schemas.microsoft.com/office/powerpoint/2010/main" val="3819440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D01F4A37-AD6D-934D-903F-23DED29A7BD8}" type="slidenum">
              <a:rPr lang="en-US"/>
              <a:pPr>
                <a:defRPr/>
              </a:pPr>
              <a:t>‹#›</a:t>
            </a:fld>
            <a:endParaRPr lang="en-US"/>
          </a:p>
        </p:txBody>
      </p:sp>
    </p:spTree>
    <p:extLst>
      <p:ext uri="{BB962C8B-B14F-4D97-AF65-F5344CB8AC3E}">
        <p14:creationId xmlns:p14="http://schemas.microsoft.com/office/powerpoint/2010/main" val="1001623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E2EF1DCB-5266-0348-B9B0-9D7E175A9816}" type="slidenum">
              <a:rPr lang="en-US"/>
              <a:pPr>
                <a:defRPr/>
              </a:pPr>
              <a:t>‹#›</a:t>
            </a:fld>
            <a:endParaRPr lang="en-US"/>
          </a:p>
        </p:txBody>
      </p:sp>
    </p:spTree>
    <p:extLst>
      <p:ext uri="{BB962C8B-B14F-4D97-AF65-F5344CB8AC3E}">
        <p14:creationId xmlns:p14="http://schemas.microsoft.com/office/powerpoint/2010/main" val="4260590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3"/>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130" indent="0">
              <a:buNone/>
              <a:defRPr sz="1200"/>
            </a:lvl2pPr>
            <a:lvl3pPr marL="914259" indent="0">
              <a:buNone/>
              <a:defRPr sz="1000"/>
            </a:lvl3pPr>
            <a:lvl4pPr marL="1371390" indent="0">
              <a:buNone/>
              <a:defRPr sz="900"/>
            </a:lvl4pPr>
            <a:lvl5pPr marL="1828519" indent="0">
              <a:buNone/>
              <a:defRPr sz="900"/>
            </a:lvl5pPr>
            <a:lvl6pPr marL="2285649" indent="0">
              <a:buNone/>
              <a:defRPr sz="900"/>
            </a:lvl6pPr>
            <a:lvl7pPr marL="2742780" indent="0">
              <a:buNone/>
              <a:defRPr sz="900"/>
            </a:lvl7pPr>
            <a:lvl8pPr marL="3199908" indent="0">
              <a:buNone/>
              <a:defRPr sz="900"/>
            </a:lvl8pPr>
            <a:lvl9pPr marL="3657039"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48FB025A-26B6-FE43-9986-E4D543E1FBDB}" type="slidenum">
              <a:rPr lang="en-US"/>
              <a:pPr>
                <a:defRPr/>
              </a:pPr>
              <a:t>‹#›</a:t>
            </a:fld>
            <a:endParaRPr lang="en-US"/>
          </a:p>
        </p:txBody>
      </p:sp>
    </p:spTree>
    <p:extLst>
      <p:ext uri="{BB962C8B-B14F-4D97-AF65-F5344CB8AC3E}">
        <p14:creationId xmlns:p14="http://schemas.microsoft.com/office/powerpoint/2010/main" val="712681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130" indent="0">
              <a:buNone/>
              <a:defRPr sz="2800"/>
            </a:lvl2pPr>
            <a:lvl3pPr marL="914259" indent="0">
              <a:buNone/>
              <a:defRPr sz="2400"/>
            </a:lvl3pPr>
            <a:lvl4pPr marL="1371390" indent="0">
              <a:buNone/>
              <a:defRPr sz="2000"/>
            </a:lvl4pPr>
            <a:lvl5pPr marL="1828519" indent="0">
              <a:buNone/>
              <a:defRPr sz="2000"/>
            </a:lvl5pPr>
            <a:lvl6pPr marL="2285649" indent="0">
              <a:buNone/>
              <a:defRPr sz="2000"/>
            </a:lvl6pPr>
            <a:lvl7pPr marL="2742780" indent="0">
              <a:buNone/>
              <a:defRPr sz="2000"/>
            </a:lvl7pPr>
            <a:lvl8pPr marL="3199908" indent="0">
              <a:buNone/>
              <a:defRPr sz="2000"/>
            </a:lvl8pPr>
            <a:lvl9pPr marL="3657039"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130" indent="0">
              <a:buNone/>
              <a:defRPr sz="1200"/>
            </a:lvl2pPr>
            <a:lvl3pPr marL="914259" indent="0">
              <a:buNone/>
              <a:defRPr sz="1000"/>
            </a:lvl3pPr>
            <a:lvl4pPr marL="1371390" indent="0">
              <a:buNone/>
              <a:defRPr sz="900"/>
            </a:lvl4pPr>
            <a:lvl5pPr marL="1828519" indent="0">
              <a:buNone/>
              <a:defRPr sz="900"/>
            </a:lvl5pPr>
            <a:lvl6pPr marL="2285649" indent="0">
              <a:buNone/>
              <a:defRPr sz="900"/>
            </a:lvl6pPr>
            <a:lvl7pPr marL="2742780" indent="0">
              <a:buNone/>
              <a:defRPr sz="900"/>
            </a:lvl7pPr>
            <a:lvl8pPr marL="3199908" indent="0">
              <a:buNone/>
              <a:defRPr sz="900"/>
            </a:lvl8pPr>
            <a:lvl9pPr marL="3657039"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19BCECAA-19B9-3844-A689-9214F2E0AD88}" type="slidenum">
              <a:rPr lang="en-US"/>
              <a:pPr>
                <a:defRPr/>
              </a:pPr>
              <a:t>‹#›</a:t>
            </a:fld>
            <a:endParaRPr lang="en-US"/>
          </a:p>
        </p:txBody>
      </p:sp>
    </p:spTree>
    <p:extLst>
      <p:ext uri="{BB962C8B-B14F-4D97-AF65-F5344CB8AC3E}">
        <p14:creationId xmlns:p14="http://schemas.microsoft.com/office/powerpoint/2010/main" val="1926416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2.jpe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25" tIns="45713" rIns="91425" bIns="45713"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25" tIns="45713" rIns="91425" bIns="45713"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25" tIns="45713" rIns="91425" bIns="45713" numCol="1" anchor="t" anchorCtr="0" compatLnSpc="1">
            <a:prstTxWarp prst="textNoShape">
              <a:avLst/>
            </a:prstTxWarp>
          </a:bodyPr>
          <a:lstStyle>
            <a:lvl1pPr algn="l">
              <a:defRPr sz="1400" b="0"/>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25" tIns="45713" rIns="91425" bIns="45713" numCol="1" anchor="t" anchorCtr="0" compatLnSpc="1">
            <a:prstTxWarp prst="textNoShape">
              <a:avLst/>
            </a:prstTxWarp>
          </a:bodyPr>
          <a:lstStyle>
            <a:lvl1pPr>
              <a:defRPr sz="1400" b="0"/>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vert="horz" wrap="square" lIns="91425" tIns="45713" rIns="91425" bIns="45713" numCol="1" anchor="t" anchorCtr="0" compatLnSpc="1">
            <a:prstTxWarp prst="textNoShape">
              <a:avLst/>
            </a:prstTxWarp>
          </a:bodyPr>
          <a:lstStyle>
            <a:lvl1pPr algn="r">
              <a:defRPr sz="1400" b="0"/>
            </a:lvl1pPr>
          </a:lstStyle>
          <a:p>
            <a:pPr>
              <a:defRPr/>
            </a:pPr>
            <a:fld id="{8BA82C24-922A-194E-8753-12C5C9FCE6D5}"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255" r:id="rId1"/>
    <p:sldLayoutId id="2147484256" r:id="rId2"/>
    <p:sldLayoutId id="2147484257" r:id="rId3"/>
    <p:sldLayoutId id="2147484258" r:id="rId4"/>
    <p:sldLayoutId id="2147484259" r:id="rId5"/>
    <p:sldLayoutId id="2147484260" r:id="rId6"/>
    <p:sldLayoutId id="2147484261" r:id="rId7"/>
    <p:sldLayoutId id="2147484262" r:id="rId8"/>
    <p:sldLayoutId id="2147484263" r:id="rId9"/>
    <p:sldLayoutId id="2147484264" r:id="rId10"/>
    <p:sldLayoutId id="2147484265" r:id="rId11"/>
    <p:sldLayoutId id="2147484266" r:id="rId12"/>
    <p:sldLayoutId id="2147484267" r:id="rId13"/>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2pPr>
      <a:lvl3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3pPr>
      <a:lvl4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4pPr>
      <a:lvl5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5pPr>
      <a:lvl6pPr marL="457130" algn="ctr" rtl="0" fontAlgn="base">
        <a:spcBef>
          <a:spcPct val="0"/>
        </a:spcBef>
        <a:spcAft>
          <a:spcPct val="0"/>
        </a:spcAft>
        <a:defRPr sz="4400">
          <a:solidFill>
            <a:schemeClr val="tx2"/>
          </a:solidFill>
          <a:latin typeface="Arial" charset="0"/>
          <a:ea typeface="ＭＳ Ｐゴシック" charset="0"/>
          <a:cs typeface="ＭＳ Ｐゴシック" charset="0"/>
        </a:defRPr>
      </a:lvl6pPr>
      <a:lvl7pPr marL="914259" algn="ctr" rtl="0" fontAlgn="base">
        <a:spcBef>
          <a:spcPct val="0"/>
        </a:spcBef>
        <a:spcAft>
          <a:spcPct val="0"/>
        </a:spcAft>
        <a:defRPr sz="4400">
          <a:solidFill>
            <a:schemeClr val="tx2"/>
          </a:solidFill>
          <a:latin typeface="Arial" charset="0"/>
          <a:ea typeface="ＭＳ Ｐゴシック" charset="0"/>
          <a:cs typeface="ＭＳ Ｐゴシック" charset="0"/>
        </a:defRPr>
      </a:lvl7pPr>
      <a:lvl8pPr marL="1371390" algn="ctr" rtl="0" fontAlgn="base">
        <a:spcBef>
          <a:spcPct val="0"/>
        </a:spcBef>
        <a:spcAft>
          <a:spcPct val="0"/>
        </a:spcAft>
        <a:defRPr sz="4400">
          <a:solidFill>
            <a:schemeClr val="tx2"/>
          </a:solidFill>
          <a:latin typeface="Arial" charset="0"/>
          <a:ea typeface="ＭＳ Ｐゴシック" charset="0"/>
          <a:cs typeface="ＭＳ Ｐゴシック" charset="0"/>
        </a:defRPr>
      </a:lvl8pPr>
      <a:lvl9pPr marL="1828519" algn="ctr" rtl="0" fontAlgn="base">
        <a:spcBef>
          <a:spcPct val="0"/>
        </a:spcBef>
        <a:spcAft>
          <a:spcPct val="0"/>
        </a:spcAft>
        <a:defRPr sz="4400">
          <a:solidFill>
            <a:schemeClr val="tx2"/>
          </a:solidFill>
          <a:latin typeface="Arial" charset="0"/>
          <a:ea typeface="ＭＳ Ｐゴシック" charset="0"/>
          <a:cs typeface="ＭＳ Ｐゴシック" charset="0"/>
        </a:defRPr>
      </a:lvl9pPr>
    </p:titleStyle>
    <p:bodyStyle>
      <a:lvl1pPr marL="339725" indent="-339725" algn="l" rtl="0" eaLnBrk="0" fontAlgn="base" hangingPunct="0">
        <a:spcBef>
          <a:spcPct val="20000"/>
        </a:spcBef>
        <a:spcAft>
          <a:spcPct val="0"/>
        </a:spcAft>
        <a:buChar char="•"/>
        <a:defRPr sz="3200">
          <a:solidFill>
            <a:schemeClr val="tx1"/>
          </a:solidFill>
          <a:latin typeface="+mn-lt"/>
          <a:ea typeface="+mn-ea"/>
          <a:cs typeface="+mn-cs"/>
        </a:defRPr>
      </a:lvl1pPr>
      <a:lvl2pPr marL="739775" indent="-282575" algn="l" rtl="0" eaLnBrk="0" fontAlgn="base" hangingPunct="0">
        <a:spcBef>
          <a:spcPct val="20000"/>
        </a:spcBef>
        <a:spcAft>
          <a:spcPct val="0"/>
        </a:spcAft>
        <a:buChar char="–"/>
        <a:defRPr sz="2800">
          <a:solidFill>
            <a:schemeClr val="tx1"/>
          </a:solidFill>
          <a:latin typeface="+mn-lt"/>
          <a:ea typeface="+mn-ea"/>
        </a:defRPr>
      </a:lvl2pPr>
      <a:lvl3pPr marL="1139825" indent="-225425" algn="l" rtl="0" eaLnBrk="0" fontAlgn="base" hangingPunct="0">
        <a:spcBef>
          <a:spcPct val="20000"/>
        </a:spcBef>
        <a:spcAft>
          <a:spcPct val="0"/>
        </a:spcAft>
        <a:buChar char="•"/>
        <a:defRPr sz="2400">
          <a:solidFill>
            <a:schemeClr val="tx1"/>
          </a:solidFill>
          <a:latin typeface="+mn-lt"/>
          <a:ea typeface="+mn-ea"/>
        </a:defRPr>
      </a:lvl3pPr>
      <a:lvl4pPr marL="1597025" indent="-225425" algn="l" rtl="0" eaLnBrk="0" fontAlgn="base" hangingPunct="0">
        <a:spcBef>
          <a:spcPct val="20000"/>
        </a:spcBef>
        <a:spcAft>
          <a:spcPct val="0"/>
        </a:spcAft>
        <a:buChar char="–"/>
        <a:defRPr sz="2000">
          <a:solidFill>
            <a:schemeClr val="tx1"/>
          </a:solidFill>
          <a:latin typeface="+mn-lt"/>
          <a:ea typeface="+mn-ea"/>
        </a:defRPr>
      </a:lvl4pPr>
      <a:lvl5pPr marL="2054225" indent="-225425" algn="l" rtl="0" eaLnBrk="0" fontAlgn="base" hangingPunct="0">
        <a:spcBef>
          <a:spcPct val="20000"/>
        </a:spcBef>
        <a:spcAft>
          <a:spcPct val="0"/>
        </a:spcAft>
        <a:buChar char="»"/>
        <a:defRPr sz="2000">
          <a:solidFill>
            <a:schemeClr val="tx1"/>
          </a:solidFill>
          <a:latin typeface="+mn-lt"/>
          <a:ea typeface="+mn-ea"/>
        </a:defRPr>
      </a:lvl5pPr>
      <a:lvl6pPr marL="2514215" indent="-228564" algn="l" rtl="0" fontAlgn="base">
        <a:spcBef>
          <a:spcPct val="20000"/>
        </a:spcBef>
        <a:spcAft>
          <a:spcPct val="0"/>
        </a:spcAft>
        <a:buChar char="»"/>
        <a:defRPr sz="2000">
          <a:solidFill>
            <a:schemeClr val="tx1"/>
          </a:solidFill>
          <a:latin typeface="+mn-lt"/>
          <a:ea typeface="+mn-ea"/>
        </a:defRPr>
      </a:lvl6pPr>
      <a:lvl7pPr marL="2971344" indent="-228564" algn="l" rtl="0" fontAlgn="base">
        <a:spcBef>
          <a:spcPct val="20000"/>
        </a:spcBef>
        <a:spcAft>
          <a:spcPct val="0"/>
        </a:spcAft>
        <a:buChar char="»"/>
        <a:defRPr sz="2000">
          <a:solidFill>
            <a:schemeClr val="tx1"/>
          </a:solidFill>
          <a:latin typeface="+mn-lt"/>
          <a:ea typeface="+mn-ea"/>
        </a:defRPr>
      </a:lvl7pPr>
      <a:lvl8pPr marL="3428475" indent="-228564" algn="l" rtl="0" fontAlgn="base">
        <a:spcBef>
          <a:spcPct val="20000"/>
        </a:spcBef>
        <a:spcAft>
          <a:spcPct val="0"/>
        </a:spcAft>
        <a:buChar char="»"/>
        <a:defRPr sz="2000">
          <a:solidFill>
            <a:schemeClr val="tx1"/>
          </a:solidFill>
          <a:latin typeface="+mn-lt"/>
          <a:ea typeface="+mn-ea"/>
        </a:defRPr>
      </a:lvl8pPr>
      <a:lvl9pPr marL="3885603" indent="-228564"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457130" rtl="0" eaLnBrk="1" latinLnBrk="0" hangingPunct="1">
        <a:defRPr sz="1800" kern="1200">
          <a:solidFill>
            <a:schemeClr val="tx1"/>
          </a:solidFill>
          <a:latin typeface="+mn-lt"/>
          <a:ea typeface="+mn-ea"/>
          <a:cs typeface="+mn-cs"/>
        </a:defRPr>
      </a:lvl1pPr>
      <a:lvl2pPr marL="457130" algn="l" defTabSz="457130" rtl="0" eaLnBrk="1" latinLnBrk="0" hangingPunct="1">
        <a:defRPr sz="1800" kern="1200">
          <a:solidFill>
            <a:schemeClr val="tx1"/>
          </a:solidFill>
          <a:latin typeface="+mn-lt"/>
          <a:ea typeface="+mn-ea"/>
          <a:cs typeface="+mn-cs"/>
        </a:defRPr>
      </a:lvl2pPr>
      <a:lvl3pPr marL="914259" algn="l" defTabSz="457130" rtl="0" eaLnBrk="1" latinLnBrk="0" hangingPunct="1">
        <a:defRPr sz="1800" kern="1200">
          <a:solidFill>
            <a:schemeClr val="tx1"/>
          </a:solidFill>
          <a:latin typeface="+mn-lt"/>
          <a:ea typeface="+mn-ea"/>
          <a:cs typeface="+mn-cs"/>
        </a:defRPr>
      </a:lvl3pPr>
      <a:lvl4pPr marL="1371390" algn="l" defTabSz="457130" rtl="0" eaLnBrk="1" latinLnBrk="0" hangingPunct="1">
        <a:defRPr sz="1800" kern="1200">
          <a:solidFill>
            <a:schemeClr val="tx1"/>
          </a:solidFill>
          <a:latin typeface="+mn-lt"/>
          <a:ea typeface="+mn-ea"/>
          <a:cs typeface="+mn-cs"/>
        </a:defRPr>
      </a:lvl4pPr>
      <a:lvl5pPr marL="1828519" algn="l" defTabSz="457130" rtl="0" eaLnBrk="1" latinLnBrk="0" hangingPunct="1">
        <a:defRPr sz="1800" kern="1200">
          <a:solidFill>
            <a:schemeClr val="tx1"/>
          </a:solidFill>
          <a:latin typeface="+mn-lt"/>
          <a:ea typeface="+mn-ea"/>
          <a:cs typeface="+mn-cs"/>
        </a:defRPr>
      </a:lvl5pPr>
      <a:lvl6pPr marL="2285649" algn="l" defTabSz="457130" rtl="0" eaLnBrk="1" latinLnBrk="0" hangingPunct="1">
        <a:defRPr sz="1800" kern="1200">
          <a:solidFill>
            <a:schemeClr val="tx1"/>
          </a:solidFill>
          <a:latin typeface="+mn-lt"/>
          <a:ea typeface="+mn-ea"/>
          <a:cs typeface="+mn-cs"/>
        </a:defRPr>
      </a:lvl6pPr>
      <a:lvl7pPr marL="2742780" algn="l" defTabSz="457130" rtl="0" eaLnBrk="1" latinLnBrk="0" hangingPunct="1">
        <a:defRPr sz="1800" kern="1200">
          <a:solidFill>
            <a:schemeClr val="tx1"/>
          </a:solidFill>
          <a:latin typeface="+mn-lt"/>
          <a:ea typeface="+mn-ea"/>
          <a:cs typeface="+mn-cs"/>
        </a:defRPr>
      </a:lvl7pPr>
      <a:lvl8pPr marL="3199908" algn="l" defTabSz="457130" rtl="0" eaLnBrk="1" latinLnBrk="0" hangingPunct="1">
        <a:defRPr sz="1800" kern="1200">
          <a:solidFill>
            <a:schemeClr val="tx1"/>
          </a:solidFill>
          <a:latin typeface="+mn-lt"/>
          <a:ea typeface="+mn-ea"/>
          <a:cs typeface="+mn-cs"/>
        </a:defRPr>
      </a:lvl8pPr>
      <a:lvl9pPr marL="3657039" algn="l" defTabSz="45713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5362" name="Rectangle 1"/>
          <p:cNvSpPr>
            <a:spLocks noGrp="1" noChangeArrowheads="1"/>
          </p:cNvSpPr>
          <p:nvPr>
            <p:ph type="title"/>
          </p:nvPr>
        </p:nvSpPr>
        <p:spPr bwMode="auto">
          <a:xfrm>
            <a:off x="893763" y="1152525"/>
            <a:ext cx="7358062" cy="2320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35697" tIns="35697" rIns="35697" bIns="35697" numCol="1" anchor="b" anchorCtr="0" compatLnSpc="1">
            <a:prstTxWarp prst="textNoShape">
              <a:avLst/>
            </a:prstTxWarp>
          </a:bodyPr>
          <a:lstStyle/>
          <a:p>
            <a:pPr lvl="0"/>
            <a:r>
              <a:rPr lang="en-US">
                <a:sym typeface="Gill Sans" charset="0"/>
              </a:rPr>
              <a:t>Click to edit Master title style</a:t>
            </a:r>
          </a:p>
        </p:txBody>
      </p:sp>
      <p:sp>
        <p:nvSpPr>
          <p:cNvPr id="15363" name="Rectangle 2"/>
          <p:cNvSpPr>
            <a:spLocks noGrp="1" noChangeArrowheads="1"/>
          </p:cNvSpPr>
          <p:nvPr>
            <p:ph type="body" idx="1"/>
          </p:nvPr>
        </p:nvSpPr>
        <p:spPr bwMode="auto">
          <a:xfrm>
            <a:off x="893763" y="3535363"/>
            <a:ext cx="7358062" cy="795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35697" tIns="35697" rIns="35697" bIns="35697"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dk2" tx1="lt1" bg2="dk1" tx2="lt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 id="2147484278" r:id="rId11"/>
  </p:sldLayoutIdLst>
  <p:transition/>
  <p:txStyles>
    <p:titleStyle>
      <a:lvl1pPr algn="ctr" rtl="0" eaLnBrk="0" fontAlgn="base" hangingPunct="0">
        <a:spcBef>
          <a:spcPct val="0"/>
        </a:spcBef>
        <a:spcAft>
          <a:spcPct val="0"/>
        </a:spcAft>
        <a:defRPr sz="5900">
          <a:solidFill>
            <a:schemeClr val="tx1"/>
          </a:solidFill>
          <a:latin typeface="+mj-lt"/>
          <a:ea typeface="+mj-ea"/>
          <a:cs typeface="+mj-cs"/>
          <a:sym typeface="Gill Sans" charset="0"/>
        </a:defRPr>
      </a:lvl1pPr>
      <a:lvl2pPr algn="ctr" rtl="0" eaLnBrk="0" fontAlgn="base" hangingPunct="0">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charset="0"/>
        </a:defRPr>
      </a:lvl2pPr>
      <a:lvl3pPr algn="ctr" rtl="0" eaLnBrk="0" fontAlgn="base" hangingPunct="0">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charset="0"/>
        </a:defRPr>
      </a:lvl3pPr>
      <a:lvl4pPr algn="ctr" rtl="0" eaLnBrk="0" fontAlgn="base" hangingPunct="0">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charset="0"/>
        </a:defRPr>
      </a:lvl4pPr>
      <a:lvl5pPr algn="ctr" rtl="0" eaLnBrk="0" fontAlgn="base" hangingPunct="0">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charset="0"/>
        </a:defRPr>
      </a:lvl5pPr>
      <a:lvl6pPr marL="321291" algn="ctr" rtl="0" fontAlgn="base">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pitchFamily="28" charset="0"/>
        </a:defRPr>
      </a:lvl6pPr>
      <a:lvl7pPr marL="642585" algn="ctr" rtl="0" fontAlgn="base">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pitchFamily="28" charset="0"/>
        </a:defRPr>
      </a:lvl7pPr>
      <a:lvl8pPr marL="963876" algn="ctr" rtl="0" fontAlgn="base">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pitchFamily="28" charset="0"/>
        </a:defRPr>
      </a:lvl8pPr>
      <a:lvl9pPr marL="1285171" algn="ctr" rtl="0" fontAlgn="base">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pitchFamily="28" charset="0"/>
        </a:defRPr>
      </a:lvl9pPr>
    </p:titleStyle>
    <p:bodyStyle>
      <a:lvl1pPr marL="238125" indent="-238125" algn="ctr" rtl="0" eaLnBrk="0" fontAlgn="base" hangingPunct="0">
        <a:spcBef>
          <a:spcPct val="0"/>
        </a:spcBef>
        <a:spcAft>
          <a:spcPct val="0"/>
        </a:spcAft>
        <a:buChar char="•"/>
        <a:defRPr sz="2500">
          <a:solidFill>
            <a:schemeClr val="tx1"/>
          </a:solidFill>
          <a:latin typeface="+mn-lt"/>
          <a:ea typeface="+mn-ea"/>
          <a:cs typeface="+mn-cs"/>
          <a:sym typeface="Gill Sans" charset="0"/>
        </a:defRPr>
      </a:lvl1pPr>
      <a:lvl2pPr marL="519113" indent="-198438" algn="ctr" rtl="0" eaLnBrk="0" fontAlgn="base" hangingPunct="0">
        <a:spcBef>
          <a:spcPct val="0"/>
        </a:spcBef>
        <a:spcAft>
          <a:spcPct val="0"/>
        </a:spcAft>
        <a:buChar char="–"/>
        <a:defRPr sz="2500">
          <a:solidFill>
            <a:schemeClr val="tx1"/>
          </a:solidFill>
          <a:latin typeface="+mn-lt"/>
          <a:ea typeface="+mn-ea"/>
          <a:cs typeface="+mn-cs"/>
          <a:sym typeface="Gill Sans" charset="0"/>
        </a:defRPr>
      </a:lvl2pPr>
      <a:lvl3pPr marL="801688" indent="-158750" algn="ctr" rtl="0" eaLnBrk="0" fontAlgn="base" hangingPunct="0">
        <a:spcBef>
          <a:spcPct val="0"/>
        </a:spcBef>
        <a:spcAft>
          <a:spcPct val="0"/>
        </a:spcAft>
        <a:buChar char="•"/>
        <a:defRPr sz="2500">
          <a:solidFill>
            <a:schemeClr val="tx1"/>
          </a:solidFill>
          <a:latin typeface="+mn-lt"/>
          <a:ea typeface="+mn-ea"/>
          <a:cs typeface="+mn-cs"/>
          <a:sym typeface="Gill Sans" charset="0"/>
        </a:defRPr>
      </a:lvl3pPr>
      <a:lvl4pPr marL="1122363" indent="-158750" algn="ctr" rtl="0" eaLnBrk="0" fontAlgn="base" hangingPunct="0">
        <a:spcBef>
          <a:spcPct val="0"/>
        </a:spcBef>
        <a:spcAft>
          <a:spcPct val="0"/>
        </a:spcAft>
        <a:buChar char="–"/>
        <a:defRPr sz="2500">
          <a:solidFill>
            <a:schemeClr val="tx1"/>
          </a:solidFill>
          <a:latin typeface="+mn-lt"/>
          <a:ea typeface="+mn-ea"/>
          <a:cs typeface="+mn-cs"/>
          <a:sym typeface="Gill Sans" charset="0"/>
        </a:defRPr>
      </a:lvl4pPr>
      <a:lvl5pPr marL="1443038" indent="-158750" algn="ctr" rtl="0" eaLnBrk="0" fontAlgn="base" hangingPunct="0">
        <a:spcBef>
          <a:spcPct val="0"/>
        </a:spcBef>
        <a:spcAft>
          <a:spcPct val="0"/>
        </a:spcAft>
        <a:buChar char="»"/>
        <a:defRPr sz="2500">
          <a:solidFill>
            <a:schemeClr val="tx1"/>
          </a:solidFill>
          <a:latin typeface="+mn-lt"/>
          <a:ea typeface="+mn-ea"/>
          <a:cs typeface="+mn-cs"/>
          <a:sym typeface="Gill Sans" charset="0"/>
        </a:defRPr>
      </a:lvl5pPr>
      <a:lvl6pPr marL="321291" algn="ctr" rtl="0" fontAlgn="base">
        <a:spcBef>
          <a:spcPct val="0"/>
        </a:spcBef>
        <a:spcAft>
          <a:spcPct val="0"/>
        </a:spcAft>
        <a:defRPr sz="2500">
          <a:solidFill>
            <a:schemeClr val="tx1"/>
          </a:solidFill>
          <a:latin typeface="+mn-lt"/>
          <a:ea typeface="+mn-ea"/>
          <a:cs typeface="+mn-cs"/>
          <a:sym typeface="Gill Sans" pitchFamily="28" charset="0"/>
        </a:defRPr>
      </a:lvl6pPr>
      <a:lvl7pPr marL="642585" algn="ctr" rtl="0" fontAlgn="base">
        <a:spcBef>
          <a:spcPct val="0"/>
        </a:spcBef>
        <a:spcAft>
          <a:spcPct val="0"/>
        </a:spcAft>
        <a:defRPr sz="2500">
          <a:solidFill>
            <a:schemeClr val="tx1"/>
          </a:solidFill>
          <a:latin typeface="+mn-lt"/>
          <a:ea typeface="+mn-ea"/>
          <a:cs typeface="+mn-cs"/>
          <a:sym typeface="Gill Sans" pitchFamily="28" charset="0"/>
        </a:defRPr>
      </a:lvl7pPr>
      <a:lvl8pPr marL="963876" algn="ctr" rtl="0" fontAlgn="base">
        <a:spcBef>
          <a:spcPct val="0"/>
        </a:spcBef>
        <a:spcAft>
          <a:spcPct val="0"/>
        </a:spcAft>
        <a:defRPr sz="2500">
          <a:solidFill>
            <a:schemeClr val="tx1"/>
          </a:solidFill>
          <a:latin typeface="+mn-lt"/>
          <a:ea typeface="+mn-ea"/>
          <a:cs typeface="+mn-cs"/>
          <a:sym typeface="Gill Sans" pitchFamily="28" charset="0"/>
        </a:defRPr>
      </a:lvl8pPr>
      <a:lvl9pPr marL="1285171" algn="ctr" rtl="0" fontAlgn="base">
        <a:spcBef>
          <a:spcPct val="0"/>
        </a:spcBef>
        <a:spcAft>
          <a:spcPct val="0"/>
        </a:spcAft>
        <a:defRPr sz="2500">
          <a:solidFill>
            <a:schemeClr val="tx1"/>
          </a:solidFill>
          <a:latin typeface="+mn-lt"/>
          <a:ea typeface="+mn-ea"/>
          <a:cs typeface="+mn-cs"/>
          <a:sym typeface="Gill Sans" pitchFamily="28" charset="0"/>
        </a:defRPr>
      </a:lvl9pPr>
    </p:bodyStyle>
    <p:otherStyle>
      <a:defPPr>
        <a:defRPr lang="en-US"/>
      </a:defPPr>
      <a:lvl1pPr marL="0" algn="l" defTabSz="321291" rtl="0" eaLnBrk="1" latinLnBrk="0" hangingPunct="1">
        <a:defRPr sz="1300" kern="1200">
          <a:solidFill>
            <a:schemeClr val="tx1"/>
          </a:solidFill>
          <a:latin typeface="+mn-lt"/>
          <a:ea typeface="+mn-ea"/>
          <a:cs typeface="+mn-cs"/>
        </a:defRPr>
      </a:lvl1pPr>
      <a:lvl2pPr marL="321291" algn="l" defTabSz="321291" rtl="0" eaLnBrk="1" latinLnBrk="0" hangingPunct="1">
        <a:defRPr sz="1300" kern="1200">
          <a:solidFill>
            <a:schemeClr val="tx1"/>
          </a:solidFill>
          <a:latin typeface="+mn-lt"/>
          <a:ea typeface="+mn-ea"/>
          <a:cs typeface="+mn-cs"/>
        </a:defRPr>
      </a:lvl2pPr>
      <a:lvl3pPr marL="642585" algn="l" defTabSz="321291" rtl="0" eaLnBrk="1" latinLnBrk="0" hangingPunct="1">
        <a:defRPr sz="1300" kern="1200">
          <a:solidFill>
            <a:schemeClr val="tx1"/>
          </a:solidFill>
          <a:latin typeface="+mn-lt"/>
          <a:ea typeface="+mn-ea"/>
          <a:cs typeface="+mn-cs"/>
        </a:defRPr>
      </a:lvl3pPr>
      <a:lvl4pPr marL="963876" algn="l" defTabSz="321291" rtl="0" eaLnBrk="1" latinLnBrk="0" hangingPunct="1">
        <a:defRPr sz="1300" kern="1200">
          <a:solidFill>
            <a:schemeClr val="tx1"/>
          </a:solidFill>
          <a:latin typeface="+mn-lt"/>
          <a:ea typeface="+mn-ea"/>
          <a:cs typeface="+mn-cs"/>
        </a:defRPr>
      </a:lvl4pPr>
      <a:lvl5pPr marL="1285171" algn="l" defTabSz="321291" rtl="0" eaLnBrk="1" latinLnBrk="0" hangingPunct="1">
        <a:defRPr sz="1300" kern="1200">
          <a:solidFill>
            <a:schemeClr val="tx1"/>
          </a:solidFill>
          <a:latin typeface="+mn-lt"/>
          <a:ea typeface="+mn-ea"/>
          <a:cs typeface="+mn-cs"/>
        </a:defRPr>
      </a:lvl5pPr>
      <a:lvl6pPr marL="1606464" algn="l" defTabSz="321291" rtl="0" eaLnBrk="1" latinLnBrk="0" hangingPunct="1">
        <a:defRPr sz="1300" kern="1200">
          <a:solidFill>
            <a:schemeClr val="tx1"/>
          </a:solidFill>
          <a:latin typeface="+mn-lt"/>
          <a:ea typeface="+mn-ea"/>
          <a:cs typeface="+mn-cs"/>
        </a:defRPr>
      </a:lvl6pPr>
      <a:lvl7pPr marL="1927756" algn="l" defTabSz="321291" rtl="0" eaLnBrk="1" latinLnBrk="0" hangingPunct="1">
        <a:defRPr sz="1300" kern="1200">
          <a:solidFill>
            <a:schemeClr val="tx1"/>
          </a:solidFill>
          <a:latin typeface="+mn-lt"/>
          <a:ea typeface="+mn-ea"/>
          <a:cs typeface="+mn-cs"/>
        </a:defRPr>
      </a:lvl7pPr>
      <a:lvl8pPr marL="2249051" algn="l" defTabSz="321291" rtl="0" eaLnBrk="1" latinLnBrk="0" hangingPunct="1">
        <a:defRPr sz="1300" kern="1200">
          <a:solidFill>
            <a:schemeClr val="tx1"/>
          </a:solidFill>
          <a:latin typeface="+mn-lt"/>
          <a:ea typeface="+mn-ea"/>
          <a:cs typeface="+mn-cs"/>
        </a:defRPr>
      </a:lvl8pPr>
      <a:lvl9pPr marL="2570344" algn="l" defTabSz="321291" rtl="0" eaLnBrk="1" latinLnBrk="0" hangingPunct="1">
        <a:defRPr sz="13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6386" name="Rectangle 1"/>
          <p:cNvSpPr>
            <a:spLocks noGrp="1" noChangeArrowheads="1"/>
          </p:cNvSpPr>
          <p:nvPr>
            <p:ph type="title"/>
          </p:nvPr>
        </p:nvSpPr>
        <p:spPr bwMode="auto">
          <a:xfrm>
            <a:off x="893763" y="1152525"/>
            <a:ext cx="7358062" cy="2320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35695" tIns="35695" rIns="35695" bIns="35695" numCol="1" anchor="b" anchorCtr="0" compatLnSpc="1">
            <a:prstTxWarp prst="textNoShape">
              <a:avLst/>
            </a:prstTxWarp>
          </a:bodyPr>
          <a:lstStyle/>
          <a:p>
            <a:pPr lvl="0"/>
            <a:r>
              <a:rPr lang="en-US">
                <a:sym typeface="Gill Sans" charset="0"/>
              </a:rPr>
              <a:t>Click to edit Master title style</a:t>
            </a:r>
          </a:p>
        </p:txBody>
      </p:sp>
      <p:sp>
        <p:nvSpPr>
          <p:cNvPr id="16387" name="Rectangle 2"/>
          <p:cNvSpPr>
            <a:spLocks noGrp="1" noChangeArrowheads="1"/>
          </p:cNvSpPr>
          <p:nvPr>
            <p:ph type="body" idx="1"/>
          </p:nvPr>
        </p:nvSpPr>
        <p:spPr bwMode="auto">
          <a:xfrm>
            <a:off x="893763" y="3535363"/>
            <a:ext cx="7358062" cy="795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35695" tIns="35695" rIns="35695" bIns="35695" numCol="1" anchor="t" anchorCtr="0" compatLnSpc="1">
            <a:prstTxWarp prst="textNoShape">
              <a:avLst/>
            </a:prstTxWarp>
          </a:bodyPr>
          <a:lstStyle/>
          <a:p>
            <a:pPr lvl="0"/>
            <a:r>
              <a:rPr lang="en-US">
                <a:sym typeface="Gill Sans" charset="0"/>
              </a:rPr>
              <a:t>Click to edit Master text styles</a:t>
            </a:r>
          </a:p>
          <a:p>
            <a:pPr lvl="1"/>
            <a:r>
              <a:rPr lang="en-US">
                <a:sym typeface="Gill Sans" charset="0"/>
              </a:rPr>
              <a:t>Second level</a:t>
            </a:r>
          </a:p>
          <a:p>
            <a:pPr lvl="2"/>
            <a:r>
              <a:rPr lang="en-US">
                <a:sym typeface="Gill Sans" charset="0"/>
              </a:rPr>
              <a:t>Third level</a:t>
            </a:r>
          </a:p>
          <a:p>
            <a:pPr lvl="3"/>
            <a:r>
              <a:rPr lang="en-US">
                <a:sym typeface="Gill Sans" charset="0"/>
              </a:rPr>
              <a:t>Fourth level</a:t>
            </a:r>
          </a:p>
          <a:p>
            <a:pPr lvl="4"/>
            <a:r>
              <a:rPr lang="en-US">
                <a:sym typeface="Gill Sans" charset="0"/>
              </a:rPr>
              <a:t>Fifth level</a:t>
            </a:r>
          </a:p>
        </p:txBody>
      </p:sp>
    </p:spTree>
  </p:cSld>
  <p:clrMap bg1="dk2" tx1="lt1" bg2="dk1" tx2="lt2" accent1="accent1" accent2="accent2" accent3="accent3" accent4="accent4" accent5="accent5" accent6="accent6" hlink="hlink" folHlink="folHlink"/>
  <p:sldLayoutIdLst>
    <p:sldLayoutId id="2147484279" r:id="rId1"/>
    <p:sldLayoutId id="2147484280" r:id="rId2"/>
    <p:sldLayoutId id="2147484281" r:id="rId3"/>
    <p:sldLayoutId id="2147484282" r:id="rId4"/>
    <p:sldLayoutId id="2147484283" r:id="rId5"/>
    <p:sldLayoutId id="2147484284" r:id="rId6"/>
    <p:sldLayoutId id="2147484285" r:id="rId7"/>
    <p:sldLayoutId id="2147484286" r:id="rId8"/>
    <p:sldLayoutId id="2147484287" r:id="rId9"/>
    <p:sldLayoutId id="2147484288" r:id="rId10"/>
    <p:sldLayoutId id="2147484289" r:id="rId11"/>
    <p:sldLayoutId id="2147484290" r:id="rId12"/>
  </p:sldLayoutIdLst>
  <p:transition/>
  <p:txStyles>
    <p:titleStyle>
      <a:lvl1pPr algn="ctr" rtl="0" eaLnBrk="0" fontAlgn="base" hangingPunct="0">
        <a:spcBef>
          <a:spcPct val="0"/>
        </a:spcBef>
        <a:spcAft>
          <a:spcPct val="0"/>
        </a:spcAft>
        <a:defRPr sz="5900">
          <a:solidFill>
            <a:schemeClr val="tx1"/>
          </a:solidFill>
          <a:latin typeface="+mj-lt"/>
          <a:ea typeface="+mj-ea"/>
          <a:cs typeface="+mj-cs"/>
          <a:sym typeface="Gill Sans" charset="0"/>
        </a:defRPr>
      </a:lvl1pPr>
      <a:lvl2pPr algn="ctr" rtl="0" eaLnBrk="0" fontAlgn="base" hangingPunct="0">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charset="0"/>
        </a:defRPr>
      </a:lvl2pPr>
      <a:lvl3pPr algn="ctr" rtl="0" eaLnBrk="0" fontAlgn="base" hangingPunct="0">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charset="0"/>
        </a:defRPr>
      </a:lvl3pPr>
      <a:lvl4pPr algn="ctr" rtl="0" eaLnBrk="0" fontAlgn="base" hangingPunct="0">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charset="0"/>
        </a:defRPr>
      </a:lvl4pPr>
      <a:lvl5pPr algn="ctr" rtl="0" eaLnBrk="0" fontAlgn="base" hangingPunct="0">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charset="0"/>
        </a:defRPr>
      </a:lvl5pPr>
      <a:lvl6pPr marL="321275" algn="ctr" rtl="0" fontAlgn="base">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pitchFamily="28" charset="0"/>
        </a:defRPr>
      </a:lvl6pPr>
      <a:lvl7pPr marL="642552" algn="ctr" rtl="0" fontAlgn="base">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pitchFamily="28" charset="0"/>
        </a:defRPr>
      </a:lvl7pPr>
      <a:lvl8pPr marL="963826" algn="ctr" rtl="0" fontAlgn="base">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pitchFamily="28" charset="0"/>
        </a:defRPr>
      </a:lvl8pPr>
      <a:lvl9pPr marL="1285105" algn="ctr" rtl="0" fontAlgn="base">
        <a:spcBef>
          <a:spcPct val="0"/>
        </a:spcBef>
        <a:spcAft>
          <a:spcPct val="0"/>
        </a:spcAft>
        <a:defRPr sz="5900">
          <a:solidFill>
            <a:schemeClr val="tx1"/>
          </a:solidFill>
          <a:latin typeface="Gill Sans" pitchFamily="28" charset="0"/>
          <a:ea typeface="ヒラギノ角ゴ Pro W3" pitchFamily="28" charset="-128"/>
          <a:cs typeface="ヒラギノ角ゴ Pro W3" pitchFamily="28" charset="-128"/>
          <a:sym typeface="Gill Sans" pitchFamily="28" charset="0"/>
        </a:defRPr>
      </a:lvl9pPr>
    </p:titleStyle>
    <p:bodyStyle>
      <a:lvl1pPr marL="236538" indent="-236538" algn="ctr" rtl="0" eaLnBrk="0" fontAlgn="base" hangingPunct="0">
        <a:spcBef>
          <a:spcPct val="0"/>
        </a:spcBef>
        <a:spcAft>
          <a:spcPct val="0"/>
        </a:spcAft>
        <a:buChar char="•"/>
        <a:defRPr sz="2500">
          <a:solidFill>
            <a:schemeClr val="tx1"/>
          </a:solidFill>
          <a:latin typeface="+mn-lt"/>
          <a:ea typeface="+mn-ea"/>
          <a:cs typeface="+mn-cs"/>
          <a:sym typeface="Gill Sans" charset="0"/>
        </a:defRPr>
      </a:lvl1pPr>
      <a:lvl2pPr marL="517525" indent="-196850" algn="ctr" rtl="0" eaLnBrk="0" fontAlgn="base" hangingPunct="0">
        <a:spcBef>
          <a:spcPct val="0"/>
        </a:spcBef>
        <a:spcAft>
          <a:spcPct val="0"/>
        </a:spcAft>
        <a:buChar char="–"/>
        <a:defRPr sz="2500">
          <a:solidFill>
            <a:schemeClr val="tx1"/>
          </a:solidFill>
          <a:latin typeface="+mn-lt"/>
          <a:ea typeface="+mn-ea"/>
          <a:cs typeface="+mn-cs"/>
          <a:sym typeface="Gill Sans" charset="0"/>
        </a:defRPr>
      </a:lvl2pPr>
      <a:lvl3pPr marL="798513" indent="-155575" algn="ctr" rtl="0" eaLnBrk="0" fontAlgn="base" hangingPunct="0">
        <a:spcBef>
          <a:spcPct val="0"/>
        </a:spcBef>
        <a:spcAft>
          <a:spcPct val="0"/>
        </a:spcAft>
        <a:buChar char="•"/>
        <a:defRPr sz="2500">
          <a:solidFill>
            <a:schemeClr val="tx1"/>
          </a:solidFill>
          <a:latin typeface="+mn-lt"/>
          <a:ea typeface="+mn-ea"/>
          <a:cs typeface="+mn-cs"/>
          <a:sym typeface="Gill Sans" charset="0"/>
        </a:defRPr>
      </a:lvl3pPr>
      <a:lvl4pPr marL="1120775" indent="-155575" algn="ctr" rtl="0" eaLnBrk="0" fontAlgn="base" hangingPunct="0">
        <a:spcBef>
          <a:spcPct val="0"/>
        </a:spcBef>
        <a:spcAft>
          <a:spcPct val="0"/>
        </a:spcAft>
        <a:buChar char="–"/>
        <a:defRPr sz="2500">
          <a:solidFill>
            <a:schemeClr val="tx1"/>
          </a:solidFill>
          <a:latin typeface="+mn-lt"/>
          <a:ea typeface="+mn-ea"/>
          <a:cs typeface="+mn-cs"/>
          <a:sym typeface="Gill Sans" charset="0"/>
        </a:defRPr>
      </a:lvl4pPr>
      <a:lvl5pPr marL="1441450" indent="-155575" algn="ctr" rtl="0" eaLnBrk="0" fontAlgn="base" hangingPunct="0">
        <a:spcBef>
          <a:spcPct val="0"/>
        </a:spcBef>
        <a:spcAft>
          <a:spcPct val="0"/>
        </a:spcAft>
        <a:buChar char="»"/>
        <a:defRPr sz="2500">
          <a:solidFill>
            <a:schemeClr val="tx1"/>
          </a:solidFill>
          <a:latin typeface="+mn-lt"/>
          <a:ea typeface="+mn-ea"/>
          <a:cs typeface="+mn-cs"/>
          <a:sym typeface="Gill Sans" charset="0"/>
        </a:defRPr>
      </a:lvl5pPr>
      <a:lvl6pPr marL="321275" algn="ctr" rtl="0" fontAlgn="base">
        <a:spcBef>
          <a:spcPct val="0"/>
        </a:spcBef>
        <a:spcAft>
          <a:spcPct val="0"/>
        </a:spcAft>
        <a:defRPr sz="2500">
          <a:solidFill>
            <a:schemeClr val="tx1"/>
          </a:solidFill>
          <a:latin typeface="+mn-lt"/>
          <a:ea typeface="+mn-ea"/>
          <a:cs typeface="+mn-cs"/>
          <a:sym typeface="Gill Sans" pitchFamily="28" charset="0"/>
        </a:defRPr>
      </a:lvl6pPr>
      <a:lvl7pPr marL="642552" algn="ctr" rtl="0" fontAlgn="base">
        <a:spcBef>
          <a:spcPct val="0"/>
        </a:spcBef>
        <a:spcAft>
          <a:spcPct val="0"/>
        </a:spcAft>
        <a:defRPr sz="2500">
          <a:solidFill>
            <a:schemeClr val="tx1"/>
          </a:solidFill>
          <a:latin typeface="+mn-lt"/>
          <a:ea typeface="+mn-ea"/>
          <a:cs typeface="+mn-cs"/>
          <a:sym typeface="Gill Sans" pitchFamily="28" charset="0"/>
        </a:defRPr>
      </a:lvl7pPr>
      <a:lvl8pPr marL="963826" algn="ctr" rtl="0" fontAlgn="base">
        <a:spcBef>
          <a:spcPct val="0"/>
        </a:spcBef>
        <a:spcAft>
          <a:spcPct val="0"/>
        </a:spcAft>
        <a:defRPr sz="2500">
          <a:solidFill>
            <a:schemeClr val="tx1"/>
          </a:solidFill>
          <a:latin typeface="+mn-lt"/>
          <a:ea typeface="+mn-ea"/>
          <a:cs typeface="+mn-cs"/>
          <a:sym typeface="Gill Sans" pitchFamily="28" charset="0"/>
        </a:defRPr>
      </a:lvl8pPr>
      <a:lvl9pPr marL="1285105" algn="ctr" rtl="0" fontAlgn="base">
        <a:spcBef>
          <a:spcPct val="0"/>
        </a:spcBef>
        <a:spcAft>
          <a:spcPct val="0"/>
        </a:spcAft>
        <a:defRPr sz="2500">
          <a:solidFill>
            <a:schemeClr val="tx1"/>
          </a:solidFill>
          <a:latin typeface="+mn-lt"/>
          <a:ea typeface="+mn-ea"/>
          <a:cs typeface="+mn-cs"/>
          <a:sym typeface="Gill Sans" pitchFamily="28" charset="0"/>
        </a:defRPr>
      </a:lvl9pPr>
    </p:bodyStyle>
    <p:otherStyle>
      <a:defPPr>
        <a:defRPr lang="en-US"/>
      </a:defPPr>
      <a:lvl1pPr marL="0" algn="l" defTabSz="321275" rtl="0" eaLnBrk="1" latinLnBrk="0" hangingPunct="1">
        <a:defRPr sz="1300" kern="1200">
          <a:solidFill>
            <a:schemeClr val="tx1"/>
          </a:solidFill>
          <a:latin typeface="+mn-lt"/>
          <a:ea typeface="+mn-ea"/>
          <a:cs typeface="+mn-cs"/>
        </a:defRPr>
      </a:lvl1pPr>
      <a:lvl2pPr marL="321275" algn="l" defTabSz="321275" rtl="0" eaLnBrk="1" latinLnBrk="0" hangingPunct="1">
        <a:defRPr sz="1300" kern="1200">
          <a:solidFill>
            <a:schemeClr val="tx1"/>
          </a:solidFill>
          <a:latin typeface="+mn-lt"/>
          <a:ea typeface="+mn-ea"/>
          <a:cs typeface="+mn-cs"/>
        </a:defRPr>
      </a:lvl2pPr>
      <a:lvl3pPr marL="642552" algn="l" defTabSz="321275" rtl="0" eaLnBrk="1" latinLnBrk="0" hangingPunct="1">
        <a:defRPr sz="1300" kern="1200">
          <a:solidFill>
            <a:schemeClr val="tx1"/>
          </a:solidFill>
          <a:latin typeface="+mn-lt"/>
          <a:ea typeface="+mn-ea"/>
          <a:cs typeface="+mn-cs"/>
        </a:defRPr>
      </a:lvl3pPr>
      <a:lvl4pPr marL="963826" algn="l" defTabSz="321275" rtl="0" eaLnBrk="1" latinLnBrk="0" hangingPunct="1">
        <a:defRPr sz="1300" kern="1200">
          <a:solidFill>
            <a:schemeClr val="tx1"/>
          </a:solidFill>
          <a:latin typeface="+mn-lt"/>
          <a:ea typeface="+mn-ea"/>
          <a:cs typeface="+mn-cs"/>
        </a:defRPr>
      </a:lvl4pPr>
      <a:lvl5pPr marL="1285105" algn="l" defTabSz="321275" rtl="0" eaLnBrk="1" latinLnBrk="0" hangingPunct="1">
        <a:defRPr sz="1300" kern="1200">
          <a:solidFill>
            <a:schemeClr val="tx1"/>
          </a:solidFill>
          <a:latin typeface="+mn-lt"/>
          <a:ea typeface="+mn-ea"/>
          <a:cs typeface="+mn-cs"/>
        </a:defRPr>
      </a:lvl5pPr>
      <a:lvl6pPr marL="1606382" algn="l" defTabSz="321275" rtl="0" eaLnBrk="1" latinLnBrk="0" hangingPunct="1">
        <a:defRPr sz="1300" kern="1200">
          <a:solidFill>
            <a:schemeClr val="tx1"/>
          </a:solidFill>
          <a:latin typeface="+mn-lt"/>
          <a:ea typeface="+mn-ea"/>
          <a:cs typeface="+mn-cs"/>
        </a:defRPr>
      </a:lvl6pPr>
      <a:lvl7pPr marL="1927658" algn="l" defTabSz="321275" rtl="0" eaLnBrk="1" latinLnBrk="0" hangingPunct="1">
        <a:defRPr sz="1300" kern="1200">
          <a:solidFill>
            <a:schemeClr val="tx1"/>
          </a:solidFill>
          <a:latin typeface="+mn-lt"/>
          <a:ea typeface="+mn-ea"/>
          <a:cs typeface="+mn-cs"/>
        </a:defRPr>
      </a:lvl7pPr>
      <a:lvl8pPr marL="2248936" algn="l" defTabSz="321275" rtl="0" eaLnBrk="1" latinLnBrk="0" hangingPunct="1">
        <a:defRPr sz="1300" kern="1200">
          <a:solidFill>
            <a:schemeClr val="tx1"/>
          </a:solidFill>
          <a:latin typeface="+mn-lt"/>
          <a:ea typeface="+mn-ea"/>
          <a:cs typeface="+mn-cs"/>
        </a:defRPr>
      </a:lvl8pPr>
      <a:lvl9pPr marL="2570212" algn="l" defTabSz="321275"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4.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9.emf"/><Relationship Id="rId4" Type="http://schemas.openxmlformats.org/officeDocument/2006/relationships/image" Target="../media/image18.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29.emf"/></Relationships>
</file>

<file path=ppt/slides/_rels/slide4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32.emf"/><Relationship Id="rId4" Type="http://schemas.openxmlformats.org/officeDocument/2006/relationships/image" Target="../media/image31.emf"/></Relationships>
</file>

<file path=ppt/slides/_rels/slide4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4.emf"/></Relationships>
</file>

<file path=ppt/slides/_rels/slide44.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6.emf"/></Relationships>
</file>

<file path=ppt/slides/_rels/slide45.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39.emf"/></Relationships>
</file>

<file path=ppt/slides/_rels/slide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hyperlink" Target="http://arxiv.org/abs/1509.04771" TargetMode="Externa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0" y="4929188"/>
            <a:ext cx="9144000" cy="1500187"/>
          </a:xfrm>
        </p:spPr>
        <p:txBody>
          <a:bodyPr/>
          <a:lstStyle/>
          <a:p>
            <a:br>
              <a:rPr lang="en-US" sz="3400">
                <a:latin typeface="Gill Sans" charset="0"/>
                <a:ea typeface="ヒラギノ角ゴ Pro W3" charset="0"/>
                <a:cs typeface="ヒラギノ角ゴ Pro W3" charset="0"/>
              </a:rPr>
            </a:br>
            <a:r>
              <a:rPr lang="en-US" sz="3400">
                <a:solidFill>
                  <a:srgbClr val="FFFF00"/>
                </a:solidFill>
                <a:latin typeface="American Typewriter" charset="0"/>
                <a:ea typeface="ヒラギノ角ゴ Pro W3" charset="0"/>
                <a:cs typeface="ヒラギノ角ゴ Pro W3" charset="0"/>
              </a:rPr>
              <a:t> </a:t>
            </a:r>
            <a:br>
              <a:rPr lang="en-US" sz="3800">
                <a:latin typeface="Gill Sans" charset="0"/>
                <a:ea typeface="ヒラギノ角ゴ Pro W3" charset="0"/>
                <a:cs typeface="ヒラギノ角ゴ Pro W3" charset="0"/>
              </a:rPr>
            </a:br>
            <a:br>
              <a:rPr lang="en-US" sz="3800">
                <a:latin typeface="Calibri" charset="0"/>
                <a:ea typeface="ヒラギノ角ゴ Pro W3" charset="0"/>
                <a:cs typeface="Calibri" charset="0"/>
              </a:rPr>
            </a:br>
            <a:endParaRPr lang="en-US" sz="3800">
              <a:latin typeface="Calibri" charset="0"/>
              <a:ea typeface="ヒラギノ角ゴ Pro W3" charset="0"/>
              <a:cs typeface="Calibri" charset="0"/>
            </a:endParaRPr>
          </a:p>
        </p:txBody>
      </p:sp>
      <p:sp>
        <p:nvSpPr>
          <p:cNvPr id="19458" name="Rectangle 2"/>
          <p:cNvSpPr>
            <a:spLocks noGrp="1" noChangeArrowheads="1"/>
          </p:cNvSpPr>
          <p:nvPr>
            <p:ph type="body" idx="1"/>
          </p:nvPr>
        </p:nvSpPr>
        <p:spPr>
          <a:xfrm>
            <a:off x="457200" y="3657600"/>
            <a:ext cx="8251825" cy="2678113"/>
          </a:xfrm>
        </p:spPr>
        <p:txBody>
          <a:bodyPr rIns="28232"/>
          <a:lstStyle/>
          <a:p>
            <a:pPr marL="255588" indent="0" eaLnBrk="1" hangingPunct="1">
              <a:lnSpc>
                <a:spcPct val="90000"/>
              </a:lnSpc>
              <a:buFontTx/>
              <a:buNone/>
            </a:pPr>
            <a:endParaRPr lang="en-US" sz="2800" dirty="0">
              <a:latin typeface="Calibri" charset="0"/>
              <a:ea typeface="ヒラギノ角ゴ Pro W3" charset="0"/>
              <a:cs typeface="Arial" charset="0"/>
              <a:sym typeface="Arial" charset="0"/>
            </a:endParaRPr>
          </a:p>
          <a:p>
            <a:pPr marL="255588" indent="0" eaLnBrk="1" hangingPunct="1">
              <a:lnSpc>
                <a:spcPct val="90000"/>
              </a:lnSpc>
              <a:buFontTx/>
              <a:buNone/>
            </a:pPr>
            <a:r>
              <a:rPr lang="en-US" sz="2800" dirty="0">
                <a:latin typeface="Calibri" charset="0"/>
                <a:ea typeface="ヒラギノ角ゴ Pro W3" charset="0"/>
                <a:cs typeface="Arial" charset="0"/>
                <a:sym typeface="Arial" charset="0"/>
              </a:rPr>
              <a:t>Moo K. Chung</a:t>
            </a:r>
          </a:p>
          <a:p>
            <a:pPr marL="255588" indent="0" eaLnBrk="1" hangingPunct="1">
              <a:lnSpc>
                <a:spcPct val="90000"/>
              </a:lnSpc>
              <a:buFontTx/>
              <a:buNone/>
            </a:pPr>
            <a:r>
              <a:rPr lang="en-US" sz="2800" dirty="0">
                <a:latin typeface="Calibri" charset="0"/>
                <a:ea typeface="ヒラギノ角ゴ Pro W3" charset="0"/>
                <a:cs typeface="Arial" charset="0"/>
                <a:sym typeface="Arial" charset="0"/>
              </a:rPr>
              <a:t>Department of Biostatistics and Medical Informatics</a:t>
            </a:r>
          </a:p>
          <a:p>
            <a:pPr marL="255588" indent="0" eaLnBrk="1" hangingPunct="1">
              <a:lnSpc>
                <a:spcPct val="90000"/>
              </a:lnSpc>
              <a:buFontTx/>
              <a:buNone/>
            </a:pPr>
            <a:r>
              <a:rPr lang="en-US" sz="2800" dirty="0" err="1">
                <a:latin typeface="Calibri" charset="0"/>
                <a:ea typeface="ヒラギノ角ゴ Pro W3" charset="0"/>
                <a:cs typeface="Arial" charset="0"/>
                <a:sym typeface="Arial" charset="0"/>
              </a:rPr>
              <a:t>Waisman</a:t>
            </a:r>
            <a:r>
              <a:rPr lang="en-US" sz="2800" dirty="0">
                <a:latin typeface="Calibri" charset="0"/>
                <a:ea typeface="ヒラギノ角ゴ Pro W3" charset="0"/>
                <a:cs typeface="Arial" charset="0"/>
                <a:sym typeface="Arial" charset="0"/>
              </a:rPr>
              <a:t> Laboratory for Brain Imaging and Behavior</a:t>
            </a:r>
            <a:endParaRPr lang="en-US" sz="2800" dirty="0">
              <a:latin typeface="Calibri" charset="0"/>
              <a:ea typeface="ヒラギノ角ゴ Pro W3" charset="0"/>
              <a:cs typeface="Calibri" charset="0"/>
              <a:sym typeface="Arial" charset="0"/>
            </a:endParaRPr>
          </a:p>
          <a:p>
            <a:pPr marL="255588" indent="0" eaLnBrk="1" hangingPunct="1">
              <a:lnSpc>
                <a:spcPct val="90000"/>
              </a:lnSpc>
              <a:buFontTx/>
              <a:buNone/>
            </a:pPr>
            <a:r>
              <a:rPr lang="en-US" sz="2800" dirty="0">
                <a:latin typeface="Calibri" charset="0"/>
                <a:ea typeface="ヒラギノ角ゴ Pro W3" charset="0"/>
                <a:cs typeface="Arial" charset="0"/>
                <a:sym typeface="Arial" charset="0"/>
              </a:rPr>
              <a:t>University of Wisconsin-Madison</a:t>
            </a:r>
          </a:p>
          <a:p>
            <a:pPr marL="255588" indent="0" eaLnBrk="1" hangingPunct="1">
              <a:lnSpc>
                <a:spcPct val="90000"/>
              </a:lnSpc>
              <a:buFontTx/>
              <a:buNone/>
            </a:pPr>
            <a:endParaRPr lang="en-US" sz="2800" dirty="0">
              <a:latin typeface="Calibri" charset="0"/>
              <a:ea typeface="ヒラギノ角ゴ Pro W3" charset="0"/>
              <a:cs typeface="Arial" charset="0"/>
              <a:sym typeface="Arial" charset="0"/>
            </a:endParaRPr>
          </a:p>
          <a:p>
            <a:pPr marL="255588" indent="0" eaLnBrk="1" hangingPunct="1">
              <a:lnSpc>
                <a:spcPct val="90000"/>
              </a:lnSpc>
              <a:buFontTx/>
              <a:buNone/>
            </a:pPr>
            <a:r>
              <a:rPr lang="en-US" sz="2800" dirty="0" err="1">
                <a:solidFill>
                  <a:srgbClr val="FFFF66"/>
                </a:solidFill>
                <a:latin typeface="Calibri" charset="0"/>
                <a:ea typeface="ヒラギノ角ゴ Pro W3" charset="0"/>
                <a:cs typeface="Arial" charset="0"/>
                <a:sym typeface="Arial" charset="0"/>
              </a:rPr>
              <a:t>www.stat.wisc.edu</a:t>
            </a:r>
            <a:r>
              <a:rPr lang="en-US" sz="2800" dirty="0">
                <a:solidFill>
                  <a:srgbClr val="FFFF66"/>
                </a:solidFill>
                <a:latin typeface="Calibri" charset="0"/>
                <a:ea typeface="ヒラギノ角ゴ Pro W3" charset="0"/>
                <a:cs typeface="Arial" charset="0"/>
                <a:sym typeface="Arial" charset="0"/>
              </a:rPr>
              <a:t>/~</a:t>
            </a:r>
            <a:r>
              <a:rPr lang="en-US" sz="2800" dirty="0" err="1">
                <a:solidFill>
                  <a:srgbClr val="FFFF66"/>
                </a:solidFill>
                <a:latin typeface="Calibri" charset="0"/>
                <a:ea typeface="ヒラギノ角ゴ Pro W3" charset="0"/>
                <a:cs typeface="Arial" charset="0"/>
                <a:sym typeface="Arial" charset="0"/>
              </a:rPr>
              <a:t>mchung</a:t>
            </a:r>
            <a:endParaRPr lang="en-US" sz="2800" dirty="0">
              <a:solidFill>
                <a:srgbClr val="FFFF66"/>
              </a:solidFill>
              <a:latin typeface="Calibri" charset="0"/>
              <a:ea typeface="ヒラギノ角ゴ Pro W3" charset="0"/>
              <a:cs typeface="Arial" charset="0"/>
              <a:sym typeface="Arial" charset="0"/>
            </a:endParaRPr>
          </a:p>
          <a:p>
            <a:pPr marL="255588" indent="0" eaLnBrk="1" hangingPunct="1">
              <a:lnSpc>
                <a:spcPct val="90000"/>
              </a:lnSpc>
              <a:buFontTx/>
              <a:buNone/>
            </a:pPr>
            <a:endParaRPr lang="en-US" sz="2800" dirty="0">
              <a:latin typeface="Calibri" charset="0"/>
              <a:ea typeface="ヒラギノ角ゴ Pro W3" charset="0"/>
              <a:cs typeface="Arial" charset="0"/>
              <a:sym typeface="Arial" charset="0"/>
            </a:endParaRPr>
          </a:p>
          <a:p>
            <a:pPr marL="255588" indent="0" eaLnBrk="1" hangingPunct="1">
              <a:lnSpc>
                <a:spcPct val="90000"/>
              </a:lnSpc>
              <a:buFontTx/>
              <a:buNone/>
            </a:pPr>
            <a:endParaRPr lang="en-US" sz="2800" dirty="0">
              <a:solidFill>
                <a:srgbClr val="FFFF66"/>
              </a:solidFill>
              <a:latin typeface="Calibri" charset="0"/>
              <a:ea typeface="ヒラギノ角ゴ Pro W3" charset="0"/>
              <a:cs typeface="Calibri" charset="0"/>
              <a:sym typeface="Arial" charset="0"/>
            </a:endParaRPr>
          </a:p>
          <a:p>
            <a:pPr marL="255588" indent="0" eaLnBrk="1" hangingPunct="1">
              <a:lnSpc>
                <a:spcPct val="90000"/>
              </a:lnSpc>
              <a:buFontTx/>
              <a:buNone/>
            </a:pPr>
            <a:endParaRPr lang="en-US" sz="2800" dirty="0">
              <a:latin typeface="Calibri" charset="0"/>
              <a:ea typeface="ヒラギノ角ゴ Pro W3" charset="0"/>
              <a:cs typeface="Calibri" charset="0"/>
              <a:sym typeface="Arial" charset="0"/>
            </a:endParaRPr>
          </a:p>
        </p:txBody>
      </p:sp>
      <p:sp>
        <p:nvSpPr>
          <p:cNvPr id="19459" name="TextBox 1"/>
          <p:cNvSpPr txBox="1">
            <a:spLocks noChangeArrowheads="1"/>
          </p:cNvSpPr>
          <p:nvPr/>
        </p:nvSpPr>
        <p:spPr bwMode="auto">
          <a:xfrm>
            <a:off x="1036638" y="1714500"/>
            <a:ext cx="7239000" cy="2187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63657" tIns="31804" rIns="63657" bIns="31804">
            <a:sp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algn="l" eaLnBrk="1" hangingPunct="1"/>
            <a:r>
              <a:rPr lang="en-US" sz="4600" b="0" dirty="0">
                <a:solidFill>
                  <a:srgbClr val="FFFF66"/>
                </a:solidFill>
                <a:latin typeface="American Typewriter" charset="0"/>
                <a:ea typeface="ヒラギノ角ゴ Pro W3" charset="0"/>
                <a:cs typeface="ヒラギノ角ゴ Pro W3" charset="0"/>
                <a:sym typeface="Gill Sans" charset="0"/>
              </a:rPr>
              <a:t>BMI/STAT-768</a:t>
            </a:r>
          </a:p>
          <a:p>
            <a:pPr algn="l" eaLnBrk="1" hangingPunct="1"/>
            <a:r>
              <a:rPr lang="en-US" sz="4600" b="0" dirty="0">
                <a:solidFill>
                  <a:srgbClr val="FFFF66"/>
                </a:solidFill>
                <a:latin typeface="American Typewriter" charset="0"/>
                <a:ea typeface="ヒラギノ角ゴ Pro W3" charset="0"/>
                <a:cs typeface="ヒラギノ角ゴ Pro W3" charset="0"/>
                <a:sym typeface="Gill Sans" charset="0"/>
              </a:rPr>
              <a:t>Statistical Methods for</a:t>
            </a:r>
          </a:p>
          <a:p>
            <a:pPr algn="l" eaLnBrk="1" hangingPunct="1"/>
            <a:r>
              <a:rPr lang="en-US" sz="4600" b="0" dirty="0">
                <a:solidFill>
                  <a:srgbClr val="FFFF66"/>
                </a:solidFill>
                <a:latin typeface="American Typewriter" charset="0"/>
                <a:ea typeface="ヒラギノ角ゴ Pro W3" charset="0"/>
                <a:cs typeface="ヒラギノ角ゴ Pro W3" charset="0"/>
                <a:sym typeface="Gill Sans" charset="0"/>
              </a:rPr>
              <a:t>Medical Image Analysis</a:t>
            </a:r>
          </a:p>
        </p:txBody>
      </p:sp>
      <p:pic>
        <p:nvPicPr>
          <p:cNvPr id="19460" name="Picture 7" descr="mindhomeimage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889500" cy="1393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461"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78363" y="0"/>
            <a:ext cx="5572125" cy="1393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p:cNvSpPr>
            <a:spLocks noGrp="1"/>
          </p:cNvSpPr>
          <p:nvPr>
            <p:ph type="title"/>
          </p:nvPr>
        </p:nvSpPr>
        <p:spPr>
          <a:xfrm>
            <a:off x="0" y="-14288"/>
            <a:ext cx="9144000" cy="762001"/>
          </a:xfrm>
        </p:spPr>
        <p:txBody>
          <a:bodyPr/>
          <a:lstStyle/>
          <a:p>
            <a:r>
              <a:rPr lang="en-US" sz="3600" dirty="0">
                <a:solidFill>
                  <a:srgbClr val="0070C0"/>
                </a:solidFill>
                <a:latin typeface="Arial" charset="0"/>
                <a:ea typeface="ＭＳ Ｐゴシック" charset="0"/>
                <a:cs typeface="ＭＳ Ｐゴシック" charset="0"/>
              </a:rPr>
              <a:t>Advanced programming only needs 5 things</a:t>
            </a:r>
          </a:p>
        </p:txBody>
      </p:sp>
      <p:sp>
        <p:nvSpPr>
          <p:cNvPr id="44034" name="Rectangle 2"/>
          <p:cNvSpPr>
            <a:spLocks noChangeArrowheads="1"/>
          </p:cNvSpPr>
          <p:nvPr/>
        </p:nvSpPr>
        <p:spPr bwMode="auto">
          <a:xfrm>
            <a:off x="685800" y="1143000"/>
            <a:ext cx="8153400" cy="526297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l"/>
            <a:r>
              <a:rPr lang="en-US" sz="2800" b="0" dirty="0"/>
              <a:t>Almost all algorithms can be written using 1) variables, 2) functions, 3) iterations, 4) conditional statements and 5) random numbers. </a:t>
            </a:r>
          </a:p>
          <a:p>
            <a:pPr algn="l"/>
            <a:endParaRPr lang="en-US" sz="2800" b="0" dirty="0"/>
          </a:p>
          <a:p>
            <a:pPr algn="l"/>
            <a:r>
              <a:rPr lang="en-US" sz="2800" dirty="0"/>
              <a:t>Examples</a:t>
            </a:r>
          </a:p>
          <a:p>
            <a:pPr marL="457200" indent="-457200" algn="l">
              <a:buFont typeface="Arial" panose="020B0604020202020204" pitchFamily="34" charset="0"/>
              <a:buChar char="•"/>
            </a:pPr>
            <a:r>
              <a:rPr lang="en-US" sz="2800" b="0" dirty="0"/>
              <a:t>Optimization: Iterations on functions</a:t>
            </a:r>
          </a:p>
          <a:p>
            <a:pPr marL="457200" indent="-457200" algn="l">
              <a:buFont typeface="Arial" panose="020B0604020202020204" pitchFamily="34" charset="0"/>
              <a:buChar char="•"/>
            </a:pPr>
            <a:r>
              <a:rPr lang="en-US" sz="2800" b="0" dirty="0"/>
              <a:t>Matrix inversion: Iterations on matrix variables</a:t>
            </a:r>
          </a:p>
          <a:p>
            <a:pPr marL="457200" indent="-457200" algn="l">
              <a:buFont typeface="Arial" panose="020B0604020202020204" pitchFamily="34" charset="0"/>
              <a:buChar char="•"/>
            </a:pPr>
            <a:r>
              <a:rPr lang="en-US" sz="2800" b="0" dirty="0"/>
              <a:t>Partial differential equation: Iterations on a system of linear equations.</a:t>
            </a:r>
          </a:p>
          <a:p>
            <a:pPr algn="l"/>
            <a:endParaRPr lang="en-US" sz="2800" b="0" dirty="0"/>
          </a:p>
          <a:p>
            <a:pPr algn="l"/>
            <a:r>
              <a:rPr lang="en-US" sz="2800" i="1" u="sng" dirty="0">
                <a:solidFill>
                  <a:srgbClr val="0070C0"/>
                </a:solidFill>
              </a:rPr>
              <a:t>Question: </a:t>
            </a:r>
            <a:r>
              <a:rPr lang="en-US" sz="2800" b="0" i="1" dirty="0">
                <a:solidFill>
                  <a:srgbClr val="0070C0"/>
                </a:solidFill>
              </a:rPr>
              <a:t>Can you come up with an algorithm that uses more than these five?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Variables</a:t>
            </a:r>
          </a:p>
        </p:txBody>
      </p:sp>
      <p:sp>
        <p:nvSpPr>
          <p:cNvPr id="28674" name="TextBox 2"/>
          <p:cNvSpPr txBox="1">
            <a:spLocks noChangeArrowheads="1"/>
          </p:cNvSpPr>
          <p:nvPr/>
        </p:nvSpPr>
        <p:spPr bwMode="auto">
          <a:xfrm>
            <a:off x="152400" y="914400"/>
            <a:ext cx="8839200" cy="56324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algn="l"/>
            <a:r>
              <a:rPr lang="is-IS" b="0">
                <a:latin typeface="American Typewriter" charset="0"/>
                <a:cs typeface="American Typewriter" charset="0"/>
              </a:rPr>
              <a:t>&gt;&gt; x = 17</a:t>
            </a:r>
          </a:p>
          <a:p>
            <a:pPr algn="l"/>
            <a:r>
              <a:rPr lang="fr-FR" b="0">
                <a:latin typeface="American Typewriter" charset="0"/>
                <a:cs typeface="American Typewriter" charset="0"/>
              </a:rPr>
              <a:t>x =</a:t>
            </a:r>
          </a:p>
          <a:p>
            <a:pPr algn="l"/>
            <a:r>
              <a:rPr lang="fr-FR" b="0">
                <a:latin typeface="American Typewriter" charset="0"/>
                <a:cs typeface="American Typewriter" charset="0"/>
              </a:rPr>
              <a:t> 17</a:t>
            </a:r>
          </a:p>
          <a:p>
            <a:pPr algn="l"/>
            <a:endParaRPr lang="fr-FR" b="0">
              <a:latin typeface="American Typewriter" charset="0"/>
              <a:cs typeface="American Typewriter" charset="0"/>
            </a:endParaRPr>
          </a:p>
          <a:p>
            <a:pPr algn="l"/>
            <a:r>
              <a:rPr lang="en-US" b="0">
                <a:latin typeface="American Typewriter" charset="0"/>
                <a:cs typeface="American Typewriter" charset="0"/>
              </a:rPr>
              <a:t>&gt;&gt; x = 'hat'</a:t>
            </a:r>
          </a:p>
          <a:p>
            <a:pPr algn="l"/>
            <a:r>
              <a:rPr lang="fr-FR" b="0">
                <a:latin typeface="American Typewriter" charset="0"/>
                <a:cs typeface="American Typewriter" charset="0"/>
              </a:rPr>
              <a:t>x =</a:t>
            </a:r>
          </a:p>
          <a:p>
            <a:pPr algn="l"/>
            <a:r>
              <a:rPr lang="fr-FR" b="0">
                <a:latin typeface="American Typewriter" charset="0"/>
                <a:cs typeface="American Typewriter" charset="0"/>
              </a:rPr>
              <a:t>hat</a:t>
            </a:r>
          </a:p>
          <a:p>
            <a:pPr algn="l"/>
            <a:endParaRPr lang="de-DE" b="0">
              <a:latin typeface="American Typewriter" charset="0"/>
              <a:cs typeface="American Typewriter" charset="0"/>
            </a:endParaRPr>
          </a:p>
          <a:p>
            <a:pPr algn="l"/>
            <a:r>
              <a:rPr lang="pt-BR" b="0">
                <a:latin typeface="American Typewriter" charset="0"/>
                <a:cs typeface="American Typewriter" charset="0"/>
              </a:rPr>
              <a:t>&gt;&gt; x = [3*4, pi/2]</a:t>
            </a:r>
          </a:p>
          <a:p>
            <a:pPr algn="l"/>
            <a:r>
              <a:rPr lang="fr-FR" b="0">
                <a:latin typeface="American Typewriter" charset="0"/>
                <a:cs typeface="American Typewriter" charset="0"/>
              </a:rPr>
              <a:t>x =</a:t>
            </a:r>
          </a:p>
          <a:p>
            <a:pPr algn="l"/>
            <a:r>
              <a:rPr lang="de-DE" b="0">
                <a:latin typeface="American Typewriter" charset="0"/>
                <a:cs typeface="American Typewriter" charset="0"/>
              </a:rPr>
              <a:t>   12.0000    1.5708</a:t>
            </a:r>
          </a:p>
          <a:p>
            <a:pPr algn="l"/>
            <a:endParaRPr lang="de-DE" b="0">
              <a:latin typeface="American Typewriter" charset="0"/>
              <a:cs typeface="American Typewriter" charset="0"/>
            </a:endParaRPr>
          </a:p>
          <a:p>
            <a:pPr algn="l"/>
            <a:r>
              <a:rPr lang="es-ES_tradnl" b="0">
                <a:latin typeface="American Typewriter" charset="0"/>
                <a:cs typeface="American Typewriter" charset="0"/>
              </a:rPr>
              <a:t>&gt;&gt; y = 3*sin(x)</a:t>
            </a:r>
          </a:p>
          <a:p>
            <a:pPr algn="l"/>
            <a:r>
              <a:rPr lang="es-ES_tradnl" b="0">
                <a:latin typeface="American Typewriter" charset="0"/>
                <a:cs typeface="American Typewriter" charset="0"/>
              </a:rPr>
              <a:t>y =</a:t>
            </a:r>
          </a:p>
          <a:p>
            <a:pPr algn="l"/>
            <a:r>
              <a:rPr lang="de-DE" b="0">
                <a:latin typeface="American Typewriter" charset="0"/>
                <a:cs typeface="American Typewriter" charset="0"/>
              </a:rPr>
              <a:t>   -1.6097    3.0000</a:t>
            </a:r>
            <a:endParaRPr lang="en-US" b="0">
              <a:latin typeface="American Typewriter" charset="0"/>
              <a:cs typeface="American Typewriter" charset="0"/>
            </a:endParaRPr>
          </a:p>
        </p:txBody>
      </p:sp>
      <p:sp>
        <p:nvSpPr>
          <p:cNvPr id="2" name="TextBox 1">
            <a:extLst>
              <a:ext uri="{FF2B5EF4-FFF2-40B4-BE49-F238E27FC236}">
                <a16:creationId xmlns:a16="http://schemas.microsoft.com/office/drawing/2014/main" id="{B78AEB7D-5B8E-A743-A81F-FA65045DDBDB}"/>
              </a:ext>
            </a:extLst>
          </p:cNvPr>
          <p:cNvSpPr txBox="1"/>
          <p:nvPr/>
        </p:nvSpPr>
        <p:spPr>
          <a:xfrm>
            <a:off x="5334000" y="3900191"/>
            <a:ext cx="3536342" cy="2677656"/>
          </a:xfrm>
          <a:prstGeom prst="rect">
            <a:avLst/>
          </a:prstGeom>
          <a:noFill/>
        </p:spPr>
        <p:txBody>
          <a:bodyPr wrap="square" rtlCol="0">
            <a:spAutoFit/>
          </a:bodyPr>
          <a:lstStyle/>
          <a:p>
            <a:pPr marL="342900" indent="-342900" algn="l">
              <a:buFont typeface="Arial" panose="020B0604020202020204" pitchFamily="34" charset="0"/>
              <a:buChar char="•"/>
            </a:pPr>
            <a:r>
              <a:rPr lang="en-US" b="0" dirty="0">
                <a:solidFill>
                  <a:srgbClr val="0070C0"/>
                </a:solidFill>
              </a:rPr>
              <a:t>Variable assignment is intuitive and easiest.</a:t>
            </a:r>
          </a:p>
          <a:p>
            <a:pPr marL="342900" indent="-342900" algn="l">
              <a:buFont typeface="Arial" panose="020B0604020202020204" pitchFamily="34" charset="0"/>
              <a:buChar char="•"/>
            </a:pPr>
            <a:endParaRPr lang="en-US" b="0" dirty="0">
              <a:solidFill>
                <a:srgbClr val="0070C0"/>
              </a:solidFill>
            </a:endParaRPr>
          </a:p>
          <a:p>
            <a:pPr marL="342900" indent="-342900" algn="l">
              <a:buFont typeface="Arial" panose="020B0604020202020204" pitchFamily="34" charset="0"/>
              <a:buChar char="•"/>
            </a:pPr>
            <a:r>
              <a:rPr lang="en-US" b="0" dirty="0">
                <a:solidFill>
                  <a:srgbClr val="0070C0"/>
                </a:solidFill>
              </a:rPr>
              <a:t>Biggest source of programming error.</a:t>
            </a:r>
          </a:p>
          <a:p>
            <a:pPr algn="l"/>
            <a:endParaRPr lang="en-US" b="0" dirty="0">
              <a:solidFill>
                <a:srgbClr val="0070C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Iterations</a:t>
            </a:r>
          </a:p>
        </p:txBody>
      </p:sp>
      <p:sp>
        <p:nvSpPr>
          <p:cNvPr id="29698" name="TextBox 1"/>
          <p:cNvSpPr txBox="1">
            <a:spLocks noChangeArrowheads="1"/>
          </p:cNvSpPr>
          <p:nvPr/>
        </p:nvSpPr>
        <p:spPr bwMode="auto">
          <a:xfrm>
            <a:off x="533400" y="1066800"/>
            <a:ext cx="8108950" cy="44012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algn="l"/>
            <a:r>
              <a:rPr lang="en-US" sz="2800" b="0" u="sng" dirty="0"/>
              <a:t>Iteration</a:t>
            </a:r>
            <a:r>
              <a:rPr lang="en-US" sz="2800" b="0" dirty="0"/>
              <a:t> is the act of repeating a process with the aim of approaching a desired result. </a:t>
            </a:r>
          </a:p>
          <a:p>
            <a:pPr algn="l"/>
            <a:endParaRPr lang="en-US" sz="2800" b="0" dirty="0"/>
          </a:p>
          <a:p>
            <a:pPr algn="l"/>
            <a:r>
              <a:rPr lang="en-US" sz="2800" b="0" dirty="0"/>
              <a:t>Each repetition of the process is also called an "iteration", and the results of one iteration are used as the starting point for the next iteration. </a:t>
            </a:r>
          </a:p>
          <a:p>
            <a:pPr algn="l"/>
            <a:endParaRPr lang="en-US" sz="2800" b="0" dirty="0"/>
          </a:p>
          <a:p>
            <a:pPr algn="l"/>
            <a:r>
              <a:rPr lang="en-US" sz="2800" b="0" u="sng" dirty="0"/>
              <a:t>Recursion</a:t>
            </a:r>
            <a:r>
              <a:rPr lang="en-US" sz="2800" b="0" dirty="0"/>
              <a:t> is the process of repeating items in a self-similar way in a nested fashion. Recursion is a special case of iteration.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F1218-7CB1-D64D-9ACC-38C3DD5D6750}"/>
              </a:ext>
            </a:extLst>
          </p:cNvPr>
          <p:cNvSpPr>
            <a:spLocks noGrp="1"/>
          </p:cNvSpPr>
          <p:nvPr>
            <p:ph type="title"/>
          </p:nvPr>
        </p:nvSpPr>
        <p:spPr>
          <a:xfrm>
            <a:off x="609600" y="0"/>
            <a:ext cx="7772400" cy="1143000"/>
          </a:xfrm>
        </p:spPr>
        <p:txBody>
          <a:bodyPr/>
          <a:lstStyle/>
          <a:p>
            <a:r>
              <a:rPr lang="en-US" dirty="0"/>
              <a:t>Programming suggestions</a:t>
            </a:r>
          </a:p>
        </p:txBody>
      </p:sp>
      <p:sp>
        <p:nvSpPr>
          <p:cNvPr id="3" name="Content Placeholder 2">
            <a:extLst>
              <a:ext uri="{FF2B5EF4-FFF2-40B4-BE49-F238E27FC236}">
                <a16:creationId xmlns:a16="http://schemas.microsoft.com/office/drawing/2014/main" id="{21844EEE-4F4F-BE46-9C04-CBF765925E4B}"/>
              </a:ext>
            </a:extLst>
          </p:cNvPr>
          <p:cNvSpPr>
            <a:spLocks noGrp="1"/>
          </p:cNvSpPr>
          <p:nvPr>
            <p:ph idx="1"/>
          </p:nvPr>
        </p:nvSpPr>
        <p:spPr>
          <a:xfrm>
            <a:off x="838200" y="1828800"/>
            <a:ext cx="7772400" cy="4114800"/>
          </a:xfrm>
        </p:spPr>
        <p:txBody>
          <a:bodyPr/>
          <a:lstStyle/>
          <a:p>
            <a:r>
              <a:rPr lang="en-US" sz="2800" dirty="0"/>
              <a:t>Avoid recursion in MATLAB if possible. </a:t>
            </a:r>
            <a:r>
              <a:rPr lang="en-US" sz="2800" i="1" dirty="0">
                <a:solidFill>
                  <a:srgbClr val="FF0000"/>
                </a:solidFill>
              </a:rPr>
              <a:t>Difficult to read </a:t>
            </a:r>
            <a:r>
              <a:rPr lang="en-US" sz="2800" dirty="0"/>
              <a:t>and debug codes.</a:t>
            </a:r>
          </a:p>
          <a:p>
            <a:endParaRPr lang="en-US" sz="2800" dirty="0"/>
          </a:p>
          <a:p>
            <a:r>
              <a:rPr lang="en-US" sz="2800" dirty="0"/>
              <a:t>Avoid using “</a:t>
            </a:r>
            <a:r>
              <a:rPr lang="en-US" sz="2800" u="sng" dirty="0"/>
              <a:t>break</a:t>
            </a:r>
            <a:r>
              <a:rPr lang="en-US" sz="2800" dirty="0"/>
              <a:t>” if possible.</a:t>
            </a:r>
          </a:p>
          <a:p>
            <a:endParaRPr lang="en-US" sz="2800" dirty="0"/>
          </a:p>
          <a:p>
            <a:pPr marL="0" indent="0">
              <a:buNone/>
            </a:pPr>
            <a:r>
              <a:rPr lang="en-US" sz="2800" u="sng" dirty="0"/>
              <a:t>break</a:t>
            </a:r>
            <a:r>
              <a:rPr lang="en-US" sz="2800" dirty="0"/>
              <a:t> Terminate execution of WHILE or FOR loop. break terminates the execution of FOR and WHILE loops. In nested loops, break exits from the innermost loop only. </a:t>
            </a:r>
            <a:r>
              <a:rPr lang="en-US" sz="2800" i="1" dirty="0">
                <a:solidFill>
                  <a:srgbClr val="FF0000"/>
                </a:solidFill>
              </a:rPr>
              <a:t>Difficult to read</a:t>
            </a:r>
            <a:r>
              <a:rPr lang="en-US" sz="2800" dirty="0"/>
              <a:t>. </a:t>
            </a:r>
          </a:p>
          <a:p>
            <a:endParaRPr lang="en-US" dirty="0"/>
          </a:p>
        </p:txBody>
      </p:sp>
    </p:spTree>
    <p:extLst>
      <p:ext uri="{BB962C8B-B14F-4D97-AF65-F5344CB8AC3E}">
        <p14:creationId xmlns:p14="http://schemas.microsoft.com/office/powerpoint/2010/main" val="135706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Iterations</a:t>
            </a:r>
          </a:p>
        </p:txBody>
      </p:sp>
      <p:sp>
        <p:nvSpPr>
          <p:cNvPr id="3" name="Rectangle 2"/>
          <p:cNvSpPr/>
          <p:nvPr/>
        </p:nvSpPr>
        <p:spPr>
          <a:xfrm>
            <a:off x="381000" y="990600"/>
            <a:ext cx="4572000" cy="5632450"/>
          </a:xfrm>
          <a:prstGeom prst="rect">
            <a:avLst/>
          </a:prstGeom>
        </p:spPr>
        <p:txBody>
          <a:bodyPr>
            <a:spAutoFit/>
          </a:bodyPr>
          <a:lstStyle/>
          <a:p>
            <a:pPr algn="l">
              <a:defRPr/>
            </a:pPr>
            <a:r>
              <a:rPr lang="en-US" b="0" u="sng" dirty="0">
                <a:latin typeface="+mn-lt"/>
                <a:cs typeface="American Typewriter"/>
              </a:rPr>
              <a:t>Iterate forward</a:t>
            </a:r>
          </a:p>
          <a:p>
            <a:pPr algn="l">
              <a:defRPr/>
            </a:pPr>
            <a:endParaRPr lang="en-US" b="0" dirty="0">
              <a:latin typeface="American Typewriter"/>
              <a:cs typeface="American Typewriter"/>
            </a:endParaRPr>
          </a:p>
          <a:p>
            <a:pPr algn="l">
              <a:defRPr/>
            </a:pPr>
            <a:r>
              <a:rPr lang="en-US" b="0" dirty="0">
                <a:latin typeface="American Typewriter"/>
                <a:cs typeface="American Typewriter"/>
              </a:rPr>
              <a:t>total=0</a:t>
            </a:r>
          </a:p>
          <a:p>
            <a:pPr algn="l">
              <a:defRPr/>
            </a:pPr>
            <a:r>
              <a:rPr lang="en-US" b="0" dirty="0">
                <a:latin typeface="American Typewriter"/>
                <a:cs typeface="American Typewriter"/>
              </a:rPr>
              <a:t>for </a:t>
            </a:r>
            <a:r>
              <a:rPr lang="en-US" b="0" dirty="0" err="1">
                <a:latin typeface="American Typewriter"/>
                <a:cs typeface="American Typewriter"/>
              </a:rPr>
              <a:t>i</a:t>
            </a:r>
            <a:r>
              <a:rPr lang="en-US" b="0" dirty="0">
                <a:latin typeface="American Typewriter"/>
                <a:cs typeface="American Typewriter"/>
              </a:rPr>
              <a:t>=1:100</a:t>
            </a:r>
          </a:p>
          <a:p>
            <a:pPr algn="l">
              <a:defRPr/>
            </a:pPr>
            <a:r>
              <a:rPr lang="en-US" b="0" dirty="0">
                <a:latin typeface="American Typewriter"/>
                <a:cs typeface="American Typewriter"/>
              </a:rPr>
              <a:t>    total = total +</a:t>
            </a:r>
            <a:r>
              <a:rPr lang="en-US" b="0" dirty="0" err="1">
                <a:latin typeface="American Typewriter"/>
                <a:cs typeface="American Typewriter"/>
              </a:rPr>
              <a:t>i</a:t>
            </a:r>
            <a:endParaRPr lang="en-US" b="0" dirty="0">
              <a:latin typeface="American Typewriter"/>
              <a:cs typeface="American Typewriter"/>
            </a:endParaRPr>
          </a:p>
          <a:p>
            <a:pPr algn="l">
              <a:defRPr/>
            </a:pPr>
            <a:r>
              <a:rPr lang="en-US" b="0" dirty="0">
                <a:latin typeface="American Typewriter"/>
                <a:cs typeface="American Typewriter"/>
              </a:rPr>
              <a:t>end</a:t>
            </a:r>
          </a:p>
          <a:p>
            <a:pPr algn="l">
              <a:defRPr/>
            </a:pPr>
            <a:endParaRPr lang="en-US" b="0" dirty="0">
              <a:latin typeface="American Typewriter"/>
              <a:cs typeface="American Typewriter"/>
            </a:endParaRPr>
          </a:p>
          <a:p>
            <a:pPr algn="l">
              <a:defRPr/>
            </a:pPr>
            <a:endParaRPr lang="en-US" b="0" dirty="0">
              <a:latin typeface="American Typewriter"/>
              <a:cs typeface="American Typewriter"/>
            </a:endParaRPr>
          </a:p>
          <a:p>
            <a:pPr algn="l">
              <a:defRPr/>
            </a:pPr>
            <a:r>
              <a:rPr lang="en-US" b="0" u="sng" dirty="0">
                <a:latin typeface="+mn-lt"/>
                <a:cs typeface="American Typewriter"/>
              </a:rPr>
              <a:t>Iterate backward</a:t>
            </a:r>
          </a:p>
          <a:p>
            <a:pPr algn="l">
              <a:defRPr/>
            </a:pPr>
            <a:endParaRPr lang="en-US" b="0" dirty="0">
              <a:latin typeface="American Typewriter"/>
              <a:cs typeface="American Typewriter"/>
            </a:endParaRPr>
          </a:p>
          <a:p>
            <a:pPr algn="l">
              <a:defRPr/>
            </a:pPr>
            <a:endParaRPr lang="en-US" b="0" dirty="0">
              <a:latin typeface="American Typewriter"/>
              <a:cs typeface="American Typewriter"/>
            </a:endParaRPr>
          </a:p>
          <a:p>
            <a:pPr algn="l">
              <a:defRPr/>
            </a:pPr>
            <a:r>
              <a:rPr lang="en-US" b="0" dirty="0">
                <a:latin typeface="American Typewriter"/>
                <a:cs typeface="American Typewriter"/>
              </a:rPr>
              <a:t>total=0</a:t>
            </a:r>
          </a:p>
          <a:p>
            <a:pPr algn="l">
              <a:defRPr/>
            </a:pPr>
            <a:r>
              <a:rPr lang="en-US" b="0" dirty="0">
                <a:latin typeface="American Typewriter"/>
                <a:cs typeface="American Typewriter"/>
              </a:rPr>
              <a:t>for </a:t>
            </a:r>
            <a:r>
              <a:rPr lang="en-US" b="0" dirty="0" err="1">
                <a:latin typeface="American Typewriter"/>
                <a:cs typeface="American Typewriter"/>
              </a:rPr>
              <a:t>i</a:t>
            </a:r>
            <a:r>
              <a:rPr lang="en-US" b="0" dirty="0">
                <a:latin typeface="American Typewriter"/>
                <a:cs typeface="American Typewriter"/>
              </a:rPr>
              <a:t>=100:-1:1</a:t>
            </a:r>
          </a:p>
          <a:p>
            <a:pPr algn="l">
              <a:defRPr/>
            </a:pPr>
            <a:r>
              <a:rPr lang="en-US" b="0" dirty="0">
                <a:latin typeface="American Typewriter"/>
                <a:cs typeface="American Typewriter"/>
              </a:rPr>
              <a:t>    total = total +</a:t>
            </a:r>
            <a:r>
              <a:rPr lang="en-US" b="0" dirty="0" err="1">
                <a:latin typeface="American Typewriter"/>
                <a:cs typeface="American Typewriter"/>
              </a:rPr>
              <a:t>i</a:t>
            </a:r>
            <a:endParaRPr lang="en-US" b="0" dirty="0">
              <a:latin typeface="American Typewriter"/>
              <a:cs typeface="American Typewriter"/>
            </a:endParaRPr>
          </a:p>
          <a:p>
            <a:pPr algn="l">
              <a:defRPr/>
            </a:pPr>
            <a:r>
              <a:rPr lang="en-US" b="0" dirty="0">
                <a:latin typeface="American Typewriter"/>
                <a:cs typeface="American Typewriter"/>
              </a:rPr>
              <a:t>end</a:t>
            </a:r>
          </a:p>
        </p:txBody>
      </p:sp>
      <p:sp>
        <p:nvSpPr>
          <p:cNvPr id="5" name="Rectangle 4"/>
          <p:cNvSpPr/>
          <p:nvPr/>
        </p:nvSpPr>
        <p:spPr>
          <a:xfrm>
            <a:off x="5029200" y="1295400"/>
            <a:ext cx="3657600" cy="4894263"/>
          </a:xfrm>
          <a:prstGeom prst="rect">
            <a:avLst/>
          </a:prstGeom>
        </p:spPr>
        <p:txBody>
          <a:bodyPr>
            <a:spAutoFit/>
          </a:bodyPr>
          <a:lstStyle/>
          <a:p>
            <a:pPr algn="l">
              <a:defRPr/>
            </a:pPr>
            <a:r>
              <a:rPr lang="en-US" b="0" dirty="0">
                <a:latin typeface="+mj-lt"/>
                <a:cs typeface="American Typewriter"/>
              </a:rPr>
              <a:t>Example 1.</a:t>
            </a:r>
          </a:p>
          <a:p>
            <a:pPr algn="l">
              <a:defRPr/>
            </a:pPr>
            <a:endParaRPr lang="en-US" b="0" dirty="0">
              <a:latin typeface="American Typewriter"/>
              <a:cs typeface="American Typewriter"/>
            </a:endParaRPr>
          </a:p>
          <a:p>
            <a:pPr algn="l">
              <a:defRPr/>
            </a:pPr>
            <a:r>
              <a:rPr lang="en-US" b="0" dirty="0">
                <a:latin typeface="American Typewriter"/>
                <a:cs typeface="American Typewriter"/>
              </a:rPr>
              <a:t>total=0</a:t>
            </a:r>
          </a:p>
          <a:p>
            <a:pPr algn="l">
              <a:defRPr/>
            </a:pPr>
            <a:r>
              <a:rPr lang="en-US" b="0" dirty="0">
                <a:latin typeface="American Typewriter"/>
                <a:cs typeface="American Typewriter"/>
              </a:rPr>
              <a:t>for </a:t>
            </a:r>
            <a:r>
              <a:rPr lang="en-US" b="0" dirty="0" err="1">
                <a:latin typeface="American Typewriter"/>
                <a:cs typeface="American Typewriter"/>
              </a:rPr>
              <a:t>i</a:t>
            </a:r>
            <a:r>
              <a:rPr lang="en-US" b="0" dirty="0">
                <a:latin typeface="American Typewriter"/>
                <a:cs typeface="American Typewriter"/>
              </a:rPr>
              <a:t>=100:2:1</a:t>
            </a:r>
          </a:p>
          <a:p>
            <a:pPr algn="l">
              <a:defRPr/>
            </a:pPr>
            <a:r>
              <a:rPr lang="en-US" b="0" dirty="0">
                <a:latin typeface="American Typewriter"/>
                <a:cs typeface="American Typewriter"/>
              </a:rPr>
              <a:t>    total = total +</a:t>
            </a:r>
            <a:r>
              <a:rPr lang="en-US" b="0" dirty="0" err="1">
                <a:latin typeface="American Typewriter"/>
                <a:cs typeface="American Typewriter"/>
              </a:rPr>
              <a:t>i</a:t>
            </a:r>
            <a:endParaRPr lang="en-US" b="0" dirty="0">
              <a:latin typeface="American Typewriter"/>
              <a:cs typeface="American Typewriter"/>
            </a:endParaRPr>
          </a:p>
          <a:p>
            <a:pPr algn="l">
              <a:defRPr/>
            </a:pPr>
            <a:r>
              <a:rPr lang="en-US" b="0" dirty="0">
                <a:latin typeface="American Typewriter"/>
                <a:cs typeface="American Typewriter"/>
              </a:rPr>
              <a:t>end</a:t>
            </a:r>
          </a:p>
          <a:p>
            <a:pPr algn="l">
              <a:defRPr/>
            </a:pPr>
            <a:endParaRPr lang="en-US" b="0" dirty="0">
              <a:latin typeface="American Typewriter"/>
              <a:cs typeface="American Typewriter"/>
            </a:endParaRPr>
          </a:p>
          <a:p>
            <a:pPr algn="l">
              <a:defRPr/>
            </a:pPr>
            <a:r>
              <a:rPr lang="en-US" b="0" dirty="0">
                <a:latin typeface="+mj-lt"/>
                <a:cs typeface="American Typewriter"/>
              </a:rPr>
              <a:t>Example 2. </a:t>
            </a:r>
          </a:p>
          <a:p>
            <a:pPr algn="l">
              <a:defRPr/>
            </a:pPr>
            <a:endParaRPr lang="en-US" b="0" dirty="0">
              <a:latin typeface="American Typewriter"/>
              <a:cs typeface="American Typewriter"/>
            </a:endParaRPr>
          </a:p>
          <a:p>
            <a:pPr algn="l">
              <a:defRPr/>
            </a:pPr>
            <a:r>
              <a:rPr lang="en-US" b="0" dirty="0">
                <a:latin typeface="American Typewriter"/>
                <a:cs typeface="American Typewriter"/>
              </a:rPr>
              <a:t>total=0</a:t>
            </a:r>
          </a:p>
          <a:p>
            <a:pPr algn="l">
              <a:defRPr/>
            </a:pPr>
            <a:r>
              <a:rPr lang="en-US" b="0" dirty="0">
                <a:latin typeface="American Typewriter"/>
                <a:cs typeface="American Typewriter"/>
              </a:rPr>
              <a:t>for </a:t>
            </a:r>
            <a:r>
              <a:rPr lang="en-US" b="0" dirty="0" err="1">
                <a:latin typeface="American Typewriter"/>
                <a:cs typeface="American Typewriter"/>
              </a:rPr>
              <a:t>i</a:t>
            </a:r>
            <a:r>
              <a:rPr lang="en-US" b="0" dirty="0">
                <a:latin typeface="American Typewriter"/>
                <a:cs typeface="American Typewriter"/>
              </a:rPr>
              <a:t>=100:-2:1</a:t>
            </a:r>
          </a:p>
          <a:p>
            <a:pPr algn="l">
              <a:defRPr/>
            </a:pPr>
            <a:r>
              <a:rPr lang="en-US" b="0" dirty="0">
                <a:latin typeface="American Typewriter"/>
                <a:cs typeface="American Typewriter"/>
              </a:rPr>
              <a:t>    total = total +</a:t>
            </a:r>
            <a:r>
              <a:rPr lang="en-US" b="0" dirty="0" err="1">
                <a:latin typeface="American Typewriter"/>
                <a:cs typeface="American Typewriter"/>
              </a:rPr>
              <a:t>i</a:t>
            </a:r>
            <a:endParaRPr lang="en-US" b="0" dirty="0">
              <a:latin typeface="American Typewriter"/>
              <a:cs typeface="American Typewriter"/>
            </a:endParaRPr>
          </a:p>
          <a:p>
            <a:pPr algn="l">
              <a:defRPr/>
            </a:pPr>
            <a:r>
              <a:rPr lang="en-US" b="0" dirty="0">
                <a:latin typeface="American Typewriter"/>
                <a:cs typeface="American Typewriter"/>
              </a:rPr>
              <a:t>end</a:t>
            </a:r>
          </a:p>
        </p:txBody>
      </p:sp>
      <p:pic>
        <p:nvPicPr>
          <p:cNvPr id="30724"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74000" y="571500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Conditional statements</a:t>
            </a:r>
          </a:p>
        </p:txBody>
      </p:sp>
      <p:sp>
        <p:nvSpPr>
          <p:cNvPr id="31746" name="Rectangle 1"/>
          <p:cNvSpPr>
            <a:spLocks noChangeArrowheads="1"/>
          </p:cNvSpPr>
          <p:nvPr/>
        </p:nvSpPr>
        <p:spPr bwMode="auto">
          <a:xfrm>
            <a:off x="4145797" y="1828800"/>
            <a:ext cx="4800600" cy="35394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l"/>
            <a:r>
              <a:rPr lang="en-US" sz="2800" b="0" dirty="0"/>
              <a:t>Conditional statements are features of a programming language, which perform different computations or actions depending on whether a programmer-specified </a:t>
            </a:r>
            <a:r>
              <a:rPr lang="en-US" sz="2800" b="0" dirty="0" err="1"/>
              <a:t>boolean</a:t>
            </a:r>
            <a:r>
              <a:rPr lang="en-US" sz="2800" b="0" dirty="0"/>
              <a:t> condition evaluates to true or false.</a:t>
            </a:r>
          </a:p>
        </p:txBody>
      </p:sp>
      <p:pic>
        <p:nvPicPr>
          <p:cNvPr id="31747"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1000" y="2057400"/>
            <a:ext cx="3513044" cy="3429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Conditional statements</a:t>
            </a:r>
          </a:p>
        </p:txBody>
      </p:sp>
      <p:sp>
        <p:nvSpPr>
          <p:cNvPr id="32770" name="Rectangle 2"/>
          <p:cNvSpPr>
            <a:spLocks noChangeArrowheads="1"/>
          </p:cNvSpPr>
          <p:nvPr/>
        </p:nvSpPr>
        <p:spPr bwMode="auto">
          <a:xfrm>
            <a:off x="1066800" y="1371600"/>
            <a:ext cx="4572000" cy="41544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de-DE" b="0">
                <a:latin typeface="American Typewriter" charset="0"/>
                <a:cs typeface="American Typewriter" charset="0"/>
              </a:rPr>
              <a:t>&gt;&gt; 3&gt;2</a:t>
            </a:r>
          </a:p>
          <a:p>
            <a:pPr algn="l"/>
            <a:endParaRPr lang="de-DE" b="0">
              <a:latin typeface="American Typewriter" charset="0"/>
              <a:cs typeface="American Typewriter" charset="0"/>
            </a:endParaRPr>
          </a:p>
          <a:p>
            <a:pPr algn="l"/>
            <a:r>
              <a:rPr lang="de-DE" b="0">
                <a:latin typeface="American Typewriter" charset="0"/>
                <a:cs typeface="American Typewriter" charset="0"/>
              </a:rPr>
              <a:t>ans =</a:t>
            </a:r>
          </a:p>
          <a:p>
            <a:pPr algn="l"/>
            <a:endParaRPr lang="de-DE" b="0">
              <a:latin typeface="American Typewriter" charset="0"/>
              <a:cs typeface="American Typewriter" charset="0"/>
            </a:endParaRPr>
          </a:p>
          <a:p>
            <a:pPr algn="l"/>
            <a:r>
              <a:rPr lang="de-DE" b="0">
                <a:latin typeface="American Typewriter" charset="0"/>
                <a:cs typeface="American Typewriter" charset="0"/>
              </a:rPr>
              <a:t>     1</a:t>
            </a:r>
          </a:p>
          <a:p>
            <a:pPr algn="l"/>
            <a:endParaRPr lang="de-DE" b="0">
              <a:latin typeface="American Typewriter" charset="0"/>
              <a:cs typeface="American Typewriter" charset="0"/>
            </a:endParaRPr>
          </a:p>
          <a:p>
            <a:pPr algn="l"/>
            <a:r>
              <a:rPr lang="de-DE" b="0">
                <a:latin typeface="American Typewriter" charset="0"/>
                <a:cs typeface="American Typewriter" charset="0"/>
              </a:rPr>
              <a:t>&gt;&gt; 3&lt;2</a:t>
            </a:r>
          </a:p>
          <a:p>
            <a:pPr algn="l"/>
            <a:endParaRPr lang="de-DE" b="0">
              <a:latin typeface="American Typewriter" charset="0"/>
              <a:cs typeface="American Typewriter" charset="0"/>
            </a:endParaRPr>
          </a:p>
          <a:p>
            <a:pPr algn="l"/>
            <a:r>
              <a:rPr lang="de-DE" b="0">
                <a:latin typeface="American Typewriter" charset="0"/>
                <a:cs typeface="American Typewriter" charset="0"/>
              </a:rPr>
              <a:t>ans =</a:t>
            </a:r>
          </a:p>
          <a:p>
            <a:pPr algn="l"/>
            <a:endParaRPr lang="de-DE" b="0">
              <a:latin typeface="American Typewriter" charset="0"/>
              <a:cs typeface="American Typewriter" charset="0"/>
            </a:endParaRPr>
          </a:p>
          <a:p>
            <a:pPr algn="l"/>
            <a:r>
              <a:rPr lang="de-DE" b="0">
                <a:latin typeface="American Typewriter" charset="0"/>
                <a:cs typeface="American Typewriter" charset="0"/>
              </a:rPr>
              <a:t>     0</a:t>
            </a:r>
            <a:endParaRPr lang="en-US" b="0">
              <a:latin typeface="American Typewriter" charset="0"/>
              <a:cs typeface="American Typewriter"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0" y="-14288"/>
            <a:ext cx="9144000" cy="762001"/>
          </a:xfrm>
        </p:spPr>
        <p:txBody>
          <a:bodyPr/>
          <a:lstStyle/>
          <a:p>
            <a:r>
              <a:rPr lang="en-US" sz="3200" u="sng" dirty="0">
                <a:latin typeface="Arial" charset="0"/>
                <a:ea typeface="ＭＳ Ｐゴシック" charset="0"/>
                <a:cs typeface="ＭＳ Ｐゴシック" charset="0"/>
              </a:rPr>
              <a:t>Example.</a:t>
            </a:r>
            <a:r>
              <a:rPr lang="en-US" sz="3200" dirty="0">
                <a:latin typeface="Arial" charset="0"/>
                <a:ea typeface="ＭＳ Ｐゴシック" charset="0"/>
                <a:cs typeface="ＭＳ Ｐゴシック" charset="0"/>
              </a:rPr>
              <a:t> Finding maximum of a 1D function</a:t>
            </a:r>
          </a:p>
        </p:txBody>
      </p:sp>
      <p:sp>
        <p:nvSpPr>
          <p:cNvPr id="33794" name="Rectangle 2"/>
          <p:cNvSpPr>
            <a:spLocks noChangeArrowheads="1"/>
          </p:cNvSpPr>
          <p:nvPr/>
        </p:nvSpPr>
        <p:spPr bwMode="auto">
          <a:xfrm>
            <a:off x="5410200" y="1219200"/>
            <a:ext cx="3352800" cy="5262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uk-UA" b="0">
                <a:latin typeface="American Typewriter" charset="0"/>
                <a:cs typeface="American Typewriter" charset="0"/>
              </a:rPr>
              <a:t>x=-50:50</a:t>
            </a:r>
          </a:p>
          <a:p>
            <a:pPr algn="l"/>
            <a:r>
              <a:rPr lang="it-IT" b="0">
                <a:latin typeface="American Typewriter" charset="0"/>
                <a:cs typeface="American Typewriter" charset="0"/>
              </a:rPr>
              <a:t>y=cos(x)./(x.^2+1)</a:t>
            </a:r>
          </a:p>
          <a:p>
            <a:pPr algn="l"/>
            <a:r>
              <a:rPr lang="it-IT" b="0">
                <a:latin typeface="American Typewriter" charset="0"/>
                <a:cs typeface="American Typewriter" charset="0"/>
              </a:rPr>
              <a:t> </a:t>
            </a:r>
          </a:p>
          <a:p>
            <a:pPr algn="l"/>
            <a:r>
              <a:rPr lang="it-IT" b="0">
                <a:latin typeface="American Typewriter" charset="0"/>
                <a:cs typeface="American Typewriter" charset="0"/>
              </a:rPr>
              <a:t> </a:t>
            </a:r>
          </a:p>
          <a:p>
            <a:pPr algn="l"/>
            <a:r>
              <a:rPr lang="it-IT" b="0">
                <a:latin typeface="American Typewriter" charset="0"/>
                <a:cs typeface="American Typewriter" charset="0"/>
              </a:rPr>
              <a:t>n=length(x)</a:t>
            </a:r>
          </a:p>
          <a:p>
            <a:pPr algn="l"/>
            <a:r>
              <a:rPr lang="uk-UA" b="0">
                <a:latin typeface="American Typewriter" charset="0"/>
                <a:cs typeface="American Typewriter" charset="0"/>
              </a:rPr>
              <a:t>ind=1;</a:t>
            </a:r>
          </a:p>
          <a:p>
            <a:pPr algn="l"/>
            <a:r>
              <a:rPr lang="en-US" b="0">
                <a:latin typeface="American Typewriter" charset="0"/>
                <a:cs typeface="American Typewriter" charset="0"/>
              </a:rPr>
              <a:t>temp=y(ind)</a:t>
            </a:r>
          </a:p>
          <a:p>
            <a:pPr algn="l"/>
            <a:r>
              <a:rPr lang="en-US" b="0">
                <a:latin typeface="American Typewriter" charset="0"/>
                <a:cs typeface="American Typewriter" charset="0"/>
              </a:rPr>
              <a:t> </a:t>
            </a:r>
          </a:p>
          <a:p>
            <a:pPr algn="l"/>
            <a:r>
              <a:rPr lang="fi-FI" b="0">
                <a:latin typeface="American Typewriter" charset="0"/>
                <a:cs typeface="American Typewriter" charset="0"/>
              </a:rPr>
              <a:t>for i=2:n</a:t>
            </a:r>
          </a:p>
          <a:p>
            <a:pPr algn="l"/>
            <a:r>
              <a:rPr lang="en-US" b="0">
                <a:latin typeface="American Typewriter" charset="0"/>
                <a:cs typeface="American Typewriter" charset="0"/>
              </a:rPr>
              <a:t>   if y(i)&gt;temp</a:t>
            </a:r>
          </a:p>
          <a:p>
            <a:pPr algn="l"/>
            <a:r>
              <a:rPr lang="ro-RO" b="0">
                <a:latin typeface="American Typewriter" charset="0"/>
                <a:cs typeface="American Typewriter" charset="0"/>
              </a:rPr>
              <a:t>       ind=i;</a:t>
            </a:r>
          </a:p>
          <a:p>
            <a:pPr algn="l"/>
            <a:r>
              <a:rPr lang="ro-RO" b="0">
                <a:latin typeface="American Typewriter" charset="0"/>
                <a:cs typeface="American Typewriter" charset="0"/>
              </a:rPr>
              <a:t>       temp=y(i);</a:t>
            </a:r>
          </a:p>
          <a:p>
            <a:pPr algn="l"/>
            <a:r>
              <a:rPr lang="hu-HU" b="0">
                <a:latin typeface="American Typewriter" charset="0"/>
                <a:cs typeface="American Typewriter" charset="0"/>
              </a:rPr>
              <a:t>   end</a:t>
            </a:r>
          </a:p>
          <a:p>
            <a:pPr algn="l"/>
            <a:r>
              <a:rPr lang="en-US" b="0">
                <a:latin typeface="American Typewriter" charset="0"/>
                <a:cs typeface="American Typewriter" charset="0"/>
              </a:rPr>
              <a:t>end</a:t>
            </a:r>
          </a:p>
        </p:txBody>
      </p:sp>
      <p:pic>
        <p:nvPicPr>
          <p:cNvPr id="33795"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371600"/>
            <a:ext cx="4572000" cy="3429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3796" name="Picture 5" descr="latex-image-1.pdf"/>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85800" y="4876800"/>
            <a:ext cx="4049713" cy="723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3797" name="Picture 7"/>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874000" y="571500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a:xfrm>
            <a:off x="0" y="-14288"/>
            <a:ext cx="9144000" cy="762001"/>
          </a:xfrm>
        </p:spPr>
        <p:txBody>
          <a:bodyPr/>
          <a:lstStyle/>
          <a:p>
            <a:r>
              <a:rPr lang="en-US" sz="4000" dirty="0">
                <a:latin typeface="Arial" charset="0"/>
                <a:ea typeface="ＭＳ Ｐゴシック" charset="0"/>
                <a:cs typeface="ＭＳ Ｐゴシック" charset="0"/>
              </a:rPr>
              <a:t>Functions</a:t>
            </a:r>
          </a:p>
        </p:txBody>
      </p:sp>
      <p:sp>
        <p:nvSpPr>
          <p:cNvPr id="34818" name="TextBox 2"/>
          <p:cNvSpPr txBox="1">
            <a:spLocks noChangeArrowheads="1"/>
          </p:cNvSpPr>
          <p:nvPr/>
        </p:nvSpPr>
        <p:spPr bwMode="auto">
          <a:xfrm>
            <a:off x="228600" y="733425"/>
            <a:ext cx="8839200" cy="6124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algn="l"/>
            <a:r>
              <a:rPr lang="en-US" sz="2800" b="0" dirty="0"/>
              <a:t>MATLAB supports </a:t>
            </a:r>
            <a:r>
              <a:rPr lang="en-US" sz="2800" b="0" u="sng" dirty="0">
                <a:solidFill>
                  <a:srgbClr val="FF0000"/>
                </a:solidFill>
              </a:rPr>
              <a:t>lambda calculus</a:t>
            </a:r>
            <a:r>
              <a:rPr lang="en-US" sz="2800" b="0" dirty="0">
                <a:solidFill>
                  <a:srgbClr val="FF0000"/>
                </a:solidFill>
              </a:rPr>
              <a:t> </a:t>
            </a:r>
            <a:r>
              <a:rPr lang="en-US" sz="2800" b="0" dirty="0"/>
              <a:t>by introducing function handles or function references, which are implemented in .m files.</a:t>
            </a:r>
          </a:p>
          <a:p>
            <a:pPr algn="l"/>
            <a:endParaRPr lang="en-US" sz="2800" b="0" dirty="0"/>
          </a:p>
          <a:p>
            <a:pPr algn="l"/>
            <a:r>
              <a:rPr lang="en-US" sz="2800" b="0" dirty="0"/>
              <a:t>When creating a MATLAB function, the name of the file should match the name of the function in the file.</a:t>
            </a:r>
          </a:p>
          <a:p>
            <a:pPr algn="l"/>
            <a:endParaRPr lang="en-US" sz="2800" b="0" dirty="0"/>
          </a:p>
          <a:p>
            <a:pPr algn="l"/>
            <a:r>
              <a:rPr lang="en-US" sz="2800" b="0" u="sng" dirty="0">
                <a:solidFill>
                  <a:srgbClr val="FF0000"/>
                </a:solidFill>
              </a:rPr>
              <a:t>Lambda calculus: (λ-calculus)</a:t>
            </a:r>
            <a:r>
              <a:rPr lang="en-US" sz="2800" b="0" dirty="0">
                <a:solidFill>
                  <a:srgbClr val="FF0000"/>
                </a:solidFill>
              </a:rPr>
              <a:t> </a:t>
            </a:r>
            <a:r>
              <a:rPr lang="en-US" sz="2800" b="0" dirty="0"/>
              <a:t>is a formal system in mathematical logic for expressing computation based on function abstraction and application using variable binding and substitution. First introduced by mathematician Alonzo Church in the 1930s. Lambda calculus is a universal model of computation equivalent to a Turing machine.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Functions</a:t>
            </a:r>
          </a:p>
        </p:txBody>
      </p:sp>
      <p:sp>
        <p:nvSpPr>
          <p:cNvPr id="4" name="Rectangle 3"/>
          <p:cNvSpPr/>
          <p:nvPr/>
        </p:nvSpPr>
        <p:spPr>
          <a:xfrm>
            <a:off x="838200" y="1295400"/>
            <a:ext cx="6096000" cy="3786188"/>
          </a:xfrm>
          <a:prstGeom prst="rect">
            <a:avLst/>
          </a:prstGeom>
        </p:spPr>
        <p:txBody>
          <a:bodyPr>
            <a:spAutoFit/>
          </a:bodyPr>
          <a:lstStyle/>
          <a:p>
            <a:pPr algn="l">
              <a:defRPr/>
            </a:pPr>
            <a:r>
              <a:rPr lang="de-DE" b="0" dirty="0">
                <a:latin typeface="+mn-lt"/>
                <a:cs typeface="American Typewriter"/>
              </a:rPr>
              <a:t>Syntax</a:t>
            </a:r>
          </a:p>
          <a:p>
            <a:pPr algn="l">
              <a:defRPr/>
            </a:pPr>
            <a:endParaRPr lang="de-DE" b="0" dirty="0">
              <a:latin typeface="American Typewriter"/>
              <a:cs typeface="American Typewriter"/>
            </a:endParaRPr>
          </a:p>
          <a:p>
            <a:pPr algn="l">
              <a:defRPr/>
            </a:pPr>
            <a:r>
              <a:rPr lang="de-DE" b="0" dirty="0" err="1">
                <a:latin typeface="American Typewriter"/>
                <a:cs typeface="American Typewriter"/>
              </a:rPr>
              <a:t>output</a:t>
            </a:r>
            <a:r>
              <a:rPr lang="de-DE" b="0" dirty="0">
                <a:latin typeface="American Typewriter"/>
                <a:cs typeface="American Typewriter"/>
              </a:rPr>
              <a:t> = </a:t>
            </a:r>
            <a:r>
              <a:rPr lang="de-DE" b="0" dirty="0" err="1">
                <a:latin typeface="American Typewriter"/>
                <a:cs typeface="American Typewriter"/>
              </a:rPr>
              <a:t>name</a:t>
            </a:r>
            <a:r>
              <a:rPr lang="de-DE" b="0" dirty="0">
                <a:latin typeface="American Typewriter"/>
                <a:cs typeface="American Typewriter"/>
              </a:rPr>
              <a:t>(</a:t>
            </a:r>
            <a:r>
              <a:rPr lang="de-DE" b="0" dirty="0" err="1">
                <a:latin typeface="American Typewriter"/>
                <a:cs typeface="American Typewriter"/>
              </a:rPr>
              <a:t>input</a:t>
            </a:r>
            <a:r>
              <a:rPr lang="de-DE" b="0" dirty="0">
                <a:latin typeface="American Typewriter"/>
                <a:cs typeface="American Typewriter"/>
              </a:rPr>
              <a:t>)</a:t>
            </a:r>
          </a:p>
          <a:p>
            <a:pPr algn="l">
              <a:defRPr/>
            </a:pPr>
            <a:endParaRPr lang="de-DE" b="0" dirty="0">
              <a:latin typeface="American Typewriter"/>
              <a:cs typeface="American Typewriter"/>
            </a:endParaRPr>
          </a:p>
          <a:p>
            <a:pPr algn="l">
              <a:defRPr/>
            </a:pPr>
            <a:endParaRPr lang="de-DE" b="0" dirty="0">
              <a:latin typeface="American Typewriter"/>
              <a:cs typeface="American Typewriter"/>
            </a:endParaRPr>
          </a:p>
          <a:p>
            <a:pPr algn="l">
              <a:defRPr/>
            </a:pPr>
            <a:endParaRPr lang="de-DE" b="0" dirty="0">
              <a:latin typeface="American Typewriter"/>
              <a:cs typeface="American Typewriter"/>
            </a:endParaRPr>
          </a:p>
          <a:p>
            <a:pPr algn="l">
              <a:defRPr/>
            </a:pPr>
            <a:r>
              <a:rPr lang="de-DE" b="0" dirty="0">
                <a:latin typeface="+mn-lt"/>
                <a:cs typeface="American Typewriter"/>
              </a:rPr>
              <a:t>First </a:t>
            </a:r>
            <a:r>
              <a:rPr lang="de-DE" b="0" dirty="0" err="1">
                <a:latin typeface="+mn-lt"/>
                <a:cs typeface="American Typewriter"/>
              </a:rPr>
              <a:t>line</a:t>
            </a:r>
            <a:r>
              <a:rPr lang="de-DE" b="0" dirty="0">
                <a:latin typeface="+mn-lt"/>
                <a:cs typeface="American Typewriter"/>
              </a:rPr>
              <a:t> </a:t>
            </a:r>
            <a:r>
              <a:rPr lang="de-DE" b="0" dirty="0" err="1">
                <a:latin typeface="+mn-lt"/>
                <a:cs typeface="American Typewriter"/>
              </a:rPr>
              <a:t>of</a:t>
            </a:r>
            <a:r>
              <a:rPr lang="de-DE" b="0" dirty="0">
                <a:latin typeface="+mn-lt"/>
                <a:cs typeface="American Typewriter"/>
              </a:rPr>
              <a:t> </a:t>
            </a:r>
            <a:r>
              <a:rPr lang="de-DE" b="0" dirty="0" err="1">
                <a:latin typeface="+mn-lt"/>
                <a:cs typeface="American Typewriter"/>
              </a:rPr>
              <a:t>file</a:t>
            </a:r>
            <a:r>
              <a:rPr lang="de-DE" b="0" dirty="0">
                <a:latin typeface="+mn-lt"/>
                <a:cs typeface="American Typewriter"/>
              </a:rPr>
              <a:t> </a:t>
            </a:r>
            <a:r>
              <a:rPr lang="de-DE" b="0" dirty="0" err="1">
                <a:latin typeface="American Typewriter"/>
                <a:cs typeface="American Typewriter"/>
              </a:rPr>
              <a:t>name.m</a:t>
            </a:r>
            <a:endParaRPr lang="de-DE" b="0" dirty="0">
              <a:latin typeface="American Typewriter"/>
              <a:cs typeface="American Typewriter"/>
            </a:endParaRPr>
          </a:p>
          <a:p>
            <a:pPr algn="l">
              <a:defRPr/>
            </a:pPr>
            <a:endParaRPr lang="de-DE" b="0" dirty="0">
              <a:latin typeface="American Typewriter"/>
              <a:cs typeface="American Typewriter"/>
            </a:endParaRPr>
          </a:p>
          <a:p>
            <a:pPr algn="l">
              <a:defRPr/>
            </a:pPr>
            <a:r>
              <a:rPr lang="de-DE" b="0" dirty="0" err="1">
                <a:latin typeface="American Typewriter"/>
                <a:cs typeface="American Typewriter"/>
              </a:rPr>
              <a:t>function</a:t>
            </a:r>
            <a:r>
              <a:rPr lang="de-DE" b="0" dirty="0">
                <a:latin typeface="American Typewriter"/>
                <a:cs typeface="American Typewriter"/>
              </a:rPr>
              <a:t> </a:t>
            </a:r>
            <a:r>
              <a:rPr lang="de-DE" b="0" dirty="0" err="1">
                <a:latin typeface="American Typewriter"/>
                <a:cs typeface="American Typewriter"/>
              </a:rPr>
              <a:t>output</a:t>
            </a:r>
            <a:r>
              <a:rPr lang="de-DE" b="0" dirty="0">
                <a:latin typeface="American Typewriter"/>
                <a:cs typeface="American Typewriter"/>
              </a:rPr>
              <a:t> =  </a:t>
            </a:r>
            <a:r>
              <a:rPr lang="de-DE" b="0" dirty="0" err="1">
                <a:latin typeface="American Typewriter"/>
                <a:cs typeface="American Typewriter"/>
              </a:rPr>
              <a:t>name</a:t>
            </a:r>
            <a:r>
              <a:rPr lang="de-DE" b="0" dirty="0">
                <a:latin typeface="American Typewriter"/>
                <a:cs typeface="American Typewriter"/>
              </a:rPr>
              <a:t>(</a:t>
            </a:r>
            <a:r>
              <a:rPr lang="de-DE" b="0" dirty="0" err="1">
                <a:latin typeface="American Typewriter"/>
                <a:cs typeface="American Typewriter"/>
              </a:rPr>
              <a:t>input</a:t>
            </a:r>
            <a:r>
              <a:rPr lang="de-DE" b="0" dirty="0">
                <a:latin typeface="American Typewriter"/>
                <a:cs typeface="American Typewriter"/>
              </a:rPr>
              <a:t>)</a:t>
            </a:r>
          </a:p>
          <a:p>
            <a:pPr algn="l">
              <a:defRPr/>
            </a:pPr>
            <a:endParaRPr lang="en-US" b="0" dirty="0">
              <a:latin typeface="American Typewriter"/>
              <a:cs typeface="American Typewrit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1981200" y="2057400"/>
            <a:ext cx="6019800" cy="2322513"/>
          </a:xfrm>
        </p:spPr>
        <p:txBody>
          <a:bodyPr/>
          <a:lstStyle/>
          <a:p>
            <a:pPr algn="l"/>
            <a:br>
              <a:rPr lang="en-US" dirty="0">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r>
              <a:rPr lang="en-US" dirty="0">
                <a:solidFill>
                  <a:srgbClr val="FFFB0C"/>
                </a:solidFill>
                <a:latin typeface="Gill Sans" charset="0"/>
                <a:ea typeface="ヒラギノ角ゴ Pro W3" charset="0"/>
                <a:cs typeface="ヒラギノ角ゴ Pro W3" charset="0"/>
              </a:rPr>
              <a:t>Introduction to MATLAB programming</a:t>
            </a: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3"/>
          <p:cNvSpPr>
            <a:spLocks noChangeArrowheads="1"/>
          </p:cNvSpPr>
          <p:nvPr/>
        </p:nvSpPr>
        <p:spPr bwMode="auto">
          <a:xfrm>
            <a:off x="228600" y="457200"/>
            <a:ext cx="6858000" cy="6002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b="0" dirty="0">
                <a:solidFill>
                  <a:srgbClr val="0070C0"/>
                </a:solidFill>
                <a:latin typeface="American Typewriter" charset="0"/>
                <a:cs typeface="American Typewriter" charset="0"/>
              </a:rPr>
              <a:t>function [</a:t>
            </a:r>
            <a:r>
              <a:rPr lang="en-US" b="0" dirty="0" err="1">
                <a:solidFill>
                  <a:srgbClr val="0070C0"/>
                </a:solidFill>
                <a:latin typeface="American Typewriter" charset="0"/>
                <a:cs typeface="American Typewriter" charset="0"/>
              </a:rPr>
              <a:t>xmax</a:t>
            </a:r>
            <a:r>
              <a:rPr lang="en-US" b="0" dirty="0">
                <a:solidFill>
                  <a:srgbClr val="0070C0"/>
                </a:solidFill>
                <a:latin typeface="American Typewriter" charset="0"/>
                <a:cs typeface="American Typewriter" charset="0"/>
              </a:rPr>
              <a:t>, </a:t>
            </a:r>
            <a:r>
              <a:rPr lang="en-US" b="0" dirty="0" err="1">
                <a:solidFill>
                  <a:srgbClr val="0070C0"/>
                </a:solidFill>
                <a:latin typeface="American Typewriter" charset="0"/>
                <a:cs typeface="American Typewriter" charset="0"/>
              </a:rPr>
              <a:t>mymax</a:t>
            </a:r>
            <a:r>
              <a:rPr lang="en-US" b="0" dirty="0">
                <a:solidFill>
                  <a:srgbClr val="0070C0"/>
                </a:solidFill>
                <a:latin typeface="American Typewriter" charset="0"/>
                <a:cs typeface="American Typewriter" charset="0"/>
              </a:rPr>
              <a:t>] = max2(</a:t>
            </a:r>
            <a:r>
              <a:rPr lang="en-US" b="0" dirty="0" err="1">
                <a:solidFill>
                  <a:srgbClr val="0070C0"/>
                </a:solidFill>
                <a:latin typeface="American Typewriter" charset="0"/>
                <a:cs typeface="American Typewriter" charset="0"/>
              </a:rPr>
              <a:t>x,y</a:t>
            </a:r>
            <a:r>
              <a:rPr lang="en-US" b="0" dirty="0">
                <a:solidFill>
                  <a:srgbClr val="0070C0"/>
                </a:solidFill>
                <a:latin typeface="American Typewriter" charset="0"/>
                <a:cs typeface="American Typewriter" charset="0"/>
              </a:rPr>
              <a:t>);</a:t>
            </a:r>
          </a:p>
          <a:p>
            <a:pPr algn="l"/>
            <a:r>
              <a:rPr lang="en-US" b="0" dirty="0">
                <a:latin typeface="American Typewriter" charset="0"/>
                <a:cs typeface="American Typewriter" charset="0"/>
              </a:rPr>
              <a:t> </a:t>
            </a:r>
          </a:p>
          <a:p>
            <a:pPr algn="l"/>
            <a:r>
              <a:rPr lang="en-US" b="0" dirty="0">
                <a:latin typeface="American Typewriter" charset="0"/>
                <a:cs typeface="American Typewriter" charset="0"/>
              </a:rPr>
              <a:t>n=length(x)</a:t>
            </a:r>
          </a:p>
          <a:p>
            <a:pPr algn="l"/>
            <a:r>
              <a:rPr lang="en-US" b="0" dirty="0">
                <a:latin typeface="American Typewriter" charset="0"/>
                <a:cs typeface="American Typewriter" charset="0"/>
              </a:rPr>
              <a:t> </a:t>
            </a:r>
          </a:p>
          <a:p>
            <a:pPr algn="l"/>
            <a:r>
              <a:rPr lang="uk-UA" b="0" dirty="0" err="1">
                <a:latin typeface="American Typewriter" charset="0"/>
                <a:cs typeface="American Typewriter" charset="0"/>
              </a:rPr>
              <a:t>ind</a:t>
            </a:r>
            <a:r>
              <a:rPr lang="uk-UA" b="0" dirty="0">
                <a:latin typeface="American Typewriter" charset="0"/>
                <a:cs typeface="American Typewriter" charset="0"/>
              </a:rPr>
              <a:t>=1;</a:t>
            </a:r>
          </a:p>
          <a:p>
            <a:pPr algn="l"/>
            <a:r>
              <a:rPr lang="en-US" b="0" dirty="0">
                <a:latin typeface="American Typewriter" charset="0"/>
                <a:cs typeface="American Typewriter" charset="0"/>
              </a:rPr>
              <a:t>temp=y(</a:t>
            </a:r>
            <a:r>
              <a:rPr lang="en-US" b="0" dirty="0" err="1">
                <a:latin typeface="American Typewriter" charset="0"/>
                <a:cs typeface="American Typewriter" charset="0"/>
              </a:rPr>
              <a:t>ind</a:t>
            </a:r>
            <a:r>
              <a:rPr lang="en-US" b="0" dirty="0">
                <a:latin typeface="American Typewriter" charset="0"/>
                <a:cs typeface="American Typewriter" charset="0"/>
              </a:rPr>
              <a:t>);</a:t>
            </a:r>
          </a:p>
          <a:p>
            <a:pPr algn="l"/>
            <a:r>
              <a:rPr lang="en-US" b="0" dirty="0">
                <a:latin typeface="American Typewriter" charset="0"/>
                <a:cs typeface="American Typewriter" charset="0"/>
              </a:rPr>
              <a:t> </a:t>
            </a:r>
          </a:p>
          <a:p>
            <a:pPr algn="l"/>
            <a:r>
              <a:rPr lang="fi-FI" b="0" dirty="0">
                <a:latin typeface="American Typewriter" charset="0"/>
                <a:cs typeface="American Typewriter" charset="0"/>
              </a:rPr>
              <a:t>for i=2:n</a:t>
            </a:r>
          </a:p>
          <a:p>
            <a:pPr algn="l"/>
            <a:r>
              <a:rPr lang="en-US" b="0" dirty="0">
                <a:latin typeface="American Typewriter" charset="0"/>
                <a:cs typeface="American Typewriter" charset="0"/>
              </a:rPr>
              <a:t>   if y(</a:t>
            </a:r>
            <a:r>
              <a:rPr lang="en-US" b="0" dirty="0" err="1">
                <a:latin typeface="American Typewriter" charset="0"/>
                <a:cs typeface="American Typewriter" charset="0"/>
              </a:rPr>
              <a:t>i</a:t>
            </a:r>
            <a:r>
              <a:rPr lang="en-US" b="0" dirty="0">
                <a:latin typeface="American Typewriter" charset="0"/>
                <a:cs typeface="American Typewriter" charset="0"/>
              </a:rPr>
              <a:t>)&gt;temp</a:t>
            </a:r>
          </a:p>
          <a:p>
            <a:pPr algn="l"/>
            <a:r>
              <a:rPr lang="ro-RO" b="0" dirty="0">
                <a:latin typeface="American Typewriter" charset="0"/>
                <a:cs typeface="American Typewriter" charset="0"/>
              </a:rPr>
              <a:t>       </a:t>
            </a:r>
            <a:r>
              <a:rPr lang="ro-RO" b="0" dirty="0" err="1">
                <a:latin typeface="American Typewriter" charset="0"/>
                <a:cs typeface="American Typewriter" charset="0"/>
              </a:rPr>
              <a:t>ind</a:t>
            </a:r>
            <a:r>
              <a:rPr lang="ro-RO" b="0" dirty="0">
                <a:latin typeface="American Typewriter" charset="0"/>
                <a:cs typeface="American Typewriter" charset="0"/>
              </a:rPr>
              <a:t>=i;</a:t>
            </a:r>
          </a:p>
          <a:p>
            <a:pPr algn="l"/>
            <a:r>
              <a:rPr lang="ro-RO" b="0" dirty="0">
                <a:latin typeface="American Typewriter" charset="0"/>
                <a:cs typeface="American Typewriter" charset="0"/>
              </a:rPr>
              <a:t>       </a:t>
            </a:r>
            <a:r>
              <a:rPr lang="ro-RO" b="0" dirty="0" err="1">
                <a:latin typeface="American Typewriter" charset="0"/>
                <a:cs typeface="American Typewriter" charset="0"/>
              </a:rPr>
              <a:t>temp</a:t>
            </a:r>
            <a:r>
              <a:rPr lang="ro-RO" b="0" dirty="0">
                <a:latin typeface="American Typewriter" charset="0"/>
                <a:cs typeface="American Typewriter" charset="0"/>
              </a:rPr>
              <a:t>=y(i);</a:t>
            </a:r>
          </a:p>
          <a:p>
            <a:pPr algn="l"/>
            <a:r>
              <a:rPr lang="hu-HU" b="0" dirty="0">
                <a:latin typeface="American Typewriter" charset="0"/>
                <a:cs typeface="American Typewriter" charset="0"/>
              </a:rPr>
              <a:t>   end</a:t>
            </a:r>
          </a:p>
          <a:p>
            <a:pPr algn="l"/>
            <a:r>
              <a:rPr lang="en-US" b="0" dirty="0">
                <a:latin typeface="American Typewriter" charset="0"/>
                <a:cs typeface="American Typewriter" charset="0"/>
              </a:rPr>
              <a:t>end</a:t>
            </a:r>
          </a:p>
          <a:p>
            <a:pPr algn="l"/>
            <a:r>
              <a:rPr lang="en-US" b="0" dirty="0">
                <a:latin typeface="American Typewriter" charset="0"/>
                <a:cs typeface="American Typewriter" charset="0"/>
              </a:rPr>
              <a:t> </a:t>
            </a:r>
          </a:p>
          <a:p>
            <a:pPr algn="l"/>
            <a:r>
              <a:rPr lang="en-US" b="0" dirty="0" err="1">
                <a:latin typeface="American Typewriter" charset="0"/>
                <a:cs typeface="American Typewriter" charset="0"/>
              </a:rPr>
              <a:t>xmax</a:t>
            </a:r>
            <a:r>
              <a:rPr lang="en-US" b="0" dirty="0">
                <a:latin typeface="American Typewriter" charset="0"/>
                <a:cs typeface="American Typewriter" charset="0"/>
              </a:rPr>
              <a:t>=x(</a:t>
            </a:r>
            <a:r>
              <a:rPr lang="en-US" b="0" dirty="0" err="1">
                <a:latin typeface="American Typewriter" charset="0"/>
                <a:cs typeface="American Typewriter" charset="0"/>
              </a:rPr>
              <a:t>ind</a:t>
            </a:r>
            <a:r>
              <a:rPr lang="en-US" b="0" dirty="0">
                <a:latin typeface="American Typewriter" charset="0"/>
                <a:cs typeface="American Typewriter" charset="0"/>
              </a:rPr>
              <a:t>);</a:t>
            </a:r>
          </a:p>
          <a:p>
            <a:pPr algn="l"/>
            <a:r>
              <a:rPr lang="en-US" b="0" dirty="0" err="1">
                <a:latin typeface="American Typewriter" charset="0"/>
                <a:cs typeface="American Typewriter" charset="0"/>
              </a:rPr>
              <a:t>mymax</a:t>
            </a:r>
            <a:r>
              <a:rPr lang="en-US" b="0" dirty="0">
                <a:latin typeface="American Typewriter" charset="0"/>
                <a:cs typeface="American Typewriter" charset="0"/>
              </a:rPr>
              <a:t>=temp;</a:t>
            </a:r>
          </a:p>
        </p:txBody>
      </p:sp>
      <p:pic>
        <p:nvPicPr>
          <p:cNvPr id="36866"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74000" y="571500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Random number generators</a:t>
            </a:r>
          </a:p>
        </p:txBody>
      </p:sp>
      <p:sp>
        <p:nvSpPr>
          <p:cNvPr id="37890" name="Rectangle 1"/>
          <p:cNvSpPr>
            <a:spLocks noChangeArrowheads="1"/>
          </p:cNvSpPr>
          <p:nvPr/>
        </p:nvSpPr>
        <p:spPr bwMode="auto">
          <a:xfrm>
            <a:off x="381000" y="1066800"/>
            <a:ext cx="8610600" cy="56943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sz="2800" b="0"/>
              <a:t>A random number generator (RNG) is a computational or physical device designed to generate a sequence of numbers or symbols that can not be reasonably predicted better than by a random chance.</a:t>
            </a:r>
          </a:p>
          <a:p>
            <a:pPr algn="l"/>
            <a:endParaRPr lang="en-US" sz="2800" b="0"/>
          </a:p>
          <a:p>
            <a:pPr algn="l"/>
            <a:r>
              <a:rPr lang="en-US" sz="2800" b="0"/>
              <a:t>Almost all computational algorithms that can produce long sequences of apparently random results, which are in fact completely determined by a seed value. </a:t>
            </a:r>
          </a:p>
          <a:p>
            <a:pPr algn="l"/>
            <a:r>
              <a:rPr lang="en-US" sz="2800" b="0"/>
              <a:t>The entire seemingly random sequence can be reproduced if the seed value is known. This type of random number generator is often called a </a:t>
            </a:r>
            <a:r>
              <a:rPr lang="en-US" sz="2800" b="0" u="sng"/>
              <a:t>pseudorandom number generator</a:t>
            </a:r>
            <a:r>
              <a:rPr lang="en-US" sz="2800" b="0"/>
              <a:t>.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Random number generators</a:t>
            </a:r>
          </a:p>
        </p:txBody>
      </p:sp>
      <p:sp>
        <p:nvSpPr>
          <p:cNvPr id="2" name="Rectangle 1"/>
          <p:cNvSpPr/>
          <p:nvPr/>
        </p:nvSpPr>
        <p:spPr>
          <a:xfrm>
            <a:off x="304800" y="1143000"/>
            <a:ext cx="8534400" cy="5262980"/>
          </a:xfrm>
          <a:prstGeom prst="rect">
            <a:avLst/>
          </a:prstGeom>
        </p:spPr>
        <p:txBody>
          <a:bodyPr>
            <a:spAutoFit/>
          </a:bodyPr>
          <a:lstStyle/>
          <a:p>
            <a:pPr algn="l">
              <a:defRPr/>
            </a:pPr>
            <a:r>
              <a:rPr lang="en-US" sz="2800" b="0" dirty="0"/>
              <a:t>Discrete uniform random numbers</a:t>
            </a:r>
          </a:p>
          <a:p>
            <a:pPr algn="l">
              <a:defRPr/>
            </a:pPr>
            <a:endParaRPr lang="en-US" sz="2800" b="0" dirty="0"/>
          </a:p>
          <a:p>
            <a:pPr algn="l">
              <a:defRPr/>
            </a:pPr>
            <a:r>
              <a:rPr lang="en-US" sz="2800" b="0" dirty="0">
                <a:latin typeface="American Typewriter"/>
                <a:cs typeface="American Typewriter"/>
              </a:rPr>
              <a:t>n=10</a:t>
            </a:r>
          </a:p>
          <a:p>
            <a:pPr algn="l">
              <a:defRPr/>
            </a:pPr>
            <a:r>
              <a:rPr lang="pt-BR" sz="2800" b="0" dirty="0" err="1">
                <a:latin typeface="American Typewriter"/>
                <a:cs typeface="American Typewriter"/>
              </a:rPr>
              <a:t>x</a:t>
            </a:r>
            <a:r>
              <a:rPr lang="pt-BR" sz="2800" b="0" dirty="0">
                <a:latin typeface="American Typewriter"/>
                <a:cs typeface="American Typewriter"/>
              </a:rPr>
              <a:t>=</a:t>
            </a:r>
            <a:r>
              <a:rPr lang="pt-BR" sz="2800" b="0" dirty="0" err="1">
                <a:solidFill>
                  <a:srgbClr val="0070C0"/>
                </a:solidFill>
                <a:latin typeface="American Typewriter"/>
                <a:cs typeface="American Typewriter"/>
              </a:rPr>
              <a:t>unidrnd</a:t>
            </a:r>
            <a:r>
              <a:rPr lang="pt-BR" sz="2800" b="0" dirty="0">
                <a:latin typeface="American Typewriter"/>
                <a:cs typeface="American Typewriter"/>
              </a:rPr>
              <a:t>(</a:t>
            </a:r>
            <a:r>
              <a:rPr lang="pt-BR" sz="2800" b="0" dirty="0" err="1">
                <a:latin typeface="American Typewriter"/>
                <a:cs typeface="American Typewriter"/>
              </a:rPr>
              <a:t>n</a:t>
            </a:r>
            <a:r>
              <a:rPr lang="pt-BR" sz="2800" b="0" dirty="0">
                <a:latin typeface="American Typewriter"/>
                <a:cs typeface="American Typewriter"/>
              </a:rPr>
              <a:t>, [1 10])</a:t>
            </a:r>
          </a:p>
          <a:p>
            <a:pPr algn="l">
              <a:defRPr/>
            </a:pPr>
            <a:endParaRPr lang="pt-BR" sz="2800" b="0" dirty="0">
              <a:latin typeface="American Typewriter"/>
              <a:cs typeface="American Typewriter"/>
            </a:endParaRPr>
          </a:p>
          <a:p>
            <a:pPr algn="l">
              <a:defRPr/>
            </a:pPr>
            <a:r>
              <a:rPr lang="de-DE" sz="2800" b="0" dirty="0">
                <a:latin typeface="American Typewriter"/>
                <a:cs typeface="American Typewriter"/>
              </a:rPr>
              <a:t>x =</a:t>
            </a:r>
          </a:p>
          <a:p>
            <a:pPr algn="l">
              <a:defRPr/>
            </a:pPr>
            <a:endParaRPr lang="de-DE" sz="2800" b="0" dirty="0">
              <a:latin typeface="American Typewriter"/>
              <a:cs typeface="American Typewriter"/>
            </a:endParaRPr>
          </a:p>
          <a:p>
            <a:pPr algn="l">
              <a:defRPr/>
            </a:pPr>
            <a:r>
              <a:rPr lang="de-DE" sz="2800" b="0" dirty="0">
                <a:latin typeface="American Typewriter"/>
                <a:cs typeface="American Typewriter"/>
              </a:rPr>
              <a:t>     4     2     3     7     5     4     9     6     6    10</a:t>
            </a:r>
          </a:p>
          <a:p>
            <a:pPr algn="l">
              <a:defRPr/>
            </a:pPr>
            <a:endParaRPr lang="de-DE" sz="2800" b="0" dirty="0">
              <a:latin typeface="American Typewriter"/>
              <a:cs typeface="American Typewriter"/>
            </a:endParaRPr>
          </a:p>
          <a:p>
            <a:pPr algn="l">
              <a:defRPr/>
            </a:pPr>
            <a:endParaRPr lang="de-DE" sz="2800" b="0" dirty="0">
              <a:latin typeface="American Typewriter"/>
              <a:cs typeface="American Typewriter"/>
            </a:endParaRPr>
          </a:p>
          <a:p>
            <a:pPr algn="l">
              <a:defRPr/>
            </a:pPr>
            <a:r>
              <a:rPr lang="de-DE" sz="2800" i="1" dirty="0">
                <a:latin typeface="+mn-lt"/>
                <a:cs typeface="American Typewriter"/>
              </a:rPr>
              <a:t>Quiz 1. </a:t>
            </a:r>
            <a:r>
              <a:rPr lang="de-DE" sz="2800" b="0" i="1" dirty="0">
                <a:latin typeface="+mn-lt"/>
                <a:cs typeface="American Typewriter"/>
              </a:rPr>
              <a:t>Can </a:t>
            </a:r>
            <a:r>
              <a:rPr lang="de-DE" sz="2800" b="0" i="1" dirty="0" err="1">
                <a:latin typeface="+mn-lt"/>
                <a:cs typeface="American Typewriter"/>
              </a:rPr>
              <a:t>you</a:t>
            </a:r>
            <a:r>
              <a:rPr lang="de-DE" sz="2800" b="0" i="1" dirty="0">
                <a:latin typeface="+mn-lt"/>
                <a:cs typeface="American Typewriter"/>
              </a:rPr>
              <a:t> </a:t>
            </a:r>
            <a:r>
              <a:rPr lang="de-DE" sz="2800" b="0" i="1" dirty="0" err="1">
                <a:latin typeface="+mn-lt"/>
                <a:cs typeface="American Typewriter"/>
              </a:rPr>
              <a:t>generate</a:t>
            </a:r>
            <a:r>
              <a:rPr lang="de-DE" sz="2800" b="0" i="1" dirty="0">
                <a:latin typeface="+mn-lt"/>
                <a:cs typeface="American Typewriter"/>
              </a:rPr>
              <a:t> </a:t>
            </a:r>
            <a:r>
              <a:rPr lang="de-DE" sz="2800" b="0" i="1" dirty="0" err="1">
                <a:latin typeface="+mn-lt"/>
                <a:cs typeface="American Typewriter"/>
              </a:rPr>
              <a:t>continous</a:t>
            </a:r>
            <a:r>
              <a:rPr lang="de-DE" sz="2800" b="0" i="1" dirty="0">
                <a:latin typeface="+mn-lt"/>
                <a:cs typeface="American Typewriter"/>
              </a:rPr>
              <a:t> </a:t>
            </a:r>
            <a:r>
              <a:rPr lang="de-DE" sz="2800" b="0" i="1" dirty="0" err="1">
                <a:latin typeface="+mn-lt"/>
                <a:cs typeface="American Typewriter"/>
              </a:rPr>
              <a:t>random</a:t>
            </a:r>
            <a:r>
              <a:rPr lang="de-DE" sz="2800" b="0" i="1" dirty="0">
                <a:latin typeface="+mn-lt"/>
                <a:cs typeface="American Typewriter"/>
              </a:rPr>
              <a:t> </a:t>
            </a:r>
            <a:r>
              <a:rPr lang="de-DE" sz="2800" b="0" i="1" dirty="0" err="1">
                <a:latin typeface="+mn-lt"/>
                <a:cs typeface="American Typewriter"/>
              </a:rPr>
              <a:t>numbers</a:t>
            </a:r>
            <a:r>
              <a:rPr lang="de-DE" sz="2800" b="0" i="1" dirty="0">
                <a:latin typeface="+mn-lt"/>
                <a:cs typeface="American Typewriter"/>
              </a:rPr>
              <a:t> </a:t>
            </a:r>
            <a:r>
              <a:rPr lang="de-DE" sz="2800" b="0" i="1" dirty="0" err="1">
                <a:latin typeface="+mn-lt"/>
                <a:cs typeface="American Typewriter"/>
              </a:rPr>
              <a:t>between</a:t>
            </a:r>
            <a:r>
              <a:rPr lang="de-DE" sz="2800" b="0" i="1" dirty="0">
                <a:latin typeface="+mn-lt"/>
                <a:cs typeface="American Typewriter"/>
              </a:rPr>
              <a:t> [0 1] </a:t>
            </a:r>
            <a:r>
              <a:rPr lang="de-DE" sz="2800" b="0" i="1" dirty="0" err="1">
                <a:latin typeface="+mn-lt"/>
                <a:cs typeface="American Typewriter"/>
              </a:rPr>
              <a:t>using</a:t>
            </a:r>
            <a:r>
              <a:rPr lang="de-DE" sz="2800" b="0" i="1" dirty="0">
                <a:latin typeface="+mn-lt"/>
                <a:cs typeface="American Typewriter"/>
              </a:rPr>
              <a:t> </a:t>
            </a:r>
            <a:r>
              <a:rPr lang="de-DE" sz="2800" b="0" i="1" dirty="0" err="1">
                <a:solidFill>
                  <a:srgbClr val="0070C0"/>
                </a:solidFill>
                <a:latin typeface="+mn-lt"/>
                <a:cs typeface="American Typewriter"/>
              </a:rPr>
              <a:t>unidrnd</a:t>
            </a:r>
            <a:r>
              <a:rPr lang="de-DE" sz="2800" b="0" i="1" dirty="0">
                <a:latin typeface="+mn-lt"/>
                <a:cs typeface="American Typewriter"/>
              </a:rPr>
              <a:t>? </a:t>
            </a:r>
            <a:endParaRPr lang="pt-BR" sz="2800" b="0" i="1" dirty="0">
              <a:latin typeface="+mn-lt"/>
              <a:cs typeface="American Typewrite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Random number generators</a:t>
            </a:r>
          </a:p>
        </p:txBody>
      </p:sp>
      <p:sp>
        <p:nvSpPr>
          <p:cNvPr id="2" name="Rectangle 1"/>
          <p:cNvSpPr/>
          <p:nvPr/>
        </p:nvSpPr>
        <p:spPr>
          <a:xfrm>
            <a:off x="304800" y="741363"/>
            <a:ext cx="8763000" cy="5262980"/>
          </a:xfrm>
          <a:prstGeom prst="rect">
            <a:avLst/>
          </a:prstGeom>
        </p:spPr>
        <p:txBody>
          <a:bodyPr>
            <a:spAutoFit/>
          </a:bodyPr>
          <a:lstStyle/>
          <a:p>
            <a:pPr algn="l">
              <a:defRPr/>
            </a:pPr>
            <a:r>
              <a:rPr lang="is-IS" sz="2800" b="0" dirty="0">
                <a:latin typeface="+mn-lt"/>
                <a:cs typeface="American Typewriter"/>
              </a:rPr>
              <a:t>Poorman’s continous uniform distribution</a:t>
            </a:r>
          </a:p>
          <a:p>
            <a:pPr algn="l">
              <a:defRPr/>
            </a:pPr>
            <a:endParaRPr lang="is-IS" sz="2800" b="0" dirty="0">
              <a:latin typeface="American Typewriter"/>
              <a:cs typeface="American Typewriter"/>
            </a:endParaRPr>
          </a:p>
          <a:p>
            <a:pPr algn="l">
              <a:defRPr/>
            </a:pPr>
            <a:r>
              <a:rPr lang="is-IS" sz="2800" b="0" dirty="0">
                <a:latin typeface="American Typewriter"/>
                <a:cs typeface="American Typewriter"/>
              </a:rPr>
              <a:t>n=10000</a:t>
            </a:r>
          </a:p>
          <a:p>
            <a:pPr algn="l">
              <a:defRPr/>
            </a:pPr>
            <a:r>
              <a:rPr lang="pt-BR" sz="2800" b="0" dirty="0" err="1">
                <a:latin typeface="American Typewriter"/>
                <a:cs typeface="American Typewriter"/>
              </a:rPr>
              <a:t>x</a:t>
            </a:r>
            <a:r>
              <a:rPr lang="pt-BR" sz="2800" b="0" dirty="0">
                <a:latin typeface="American Typewriter"/>
                <a:cs typeface="American Typewriter"/>
              </a:rPr>
              <a:t>=</a:t>
            </a:r>
            <a:r>
              <a:rPr lang="pt-BR" sz="2800" b="0" dirty="0" err="1">
                <a:latin typeface="American Typewriter"/>
                <a:cs typeface="American Typewriter"/>
              </a:rPr>
              <a:t>unidrnd</a:t>
            </a:r>
            <a:r>
              <a:rPr lang="pt-BR" sz="2800" b="0" dirty="0">
                <a:latin typeface="American Typewriter"/>
                <a:cs typeface="American Typewriter"/>
              </a:rPr>
              <a:t>(</a:t>
            </a:r>
            <a:r>
              <a:rPr lang="pt-BR" sz="2800" b="0" dirty="0" err="1">
                <a:latin typeface="American Typewriter"/>
                <a:cs typeface="American Typewriter"/>
              </a:rPr>
              <a:t>n</a:t>
            </a:r>
            <a:r>
              <a:rPr lang="pt-BR" sz="2800" b="0" dirty="0">
                <a:latin typeface="American Typewriter"/>
                <a:cs typeface="American Typewriter"/>
              </a:rPr>
              <a:t>, [1 10])</a:t>
            </a:r>
          </a:p>
          <a:p>
            <a:pPr algn="l">
              <a:defRPr/>
            </a:pPr>
            <a:r>
              <a:rPr lang="bg-BG" sz="2800" b="0" dirty="0">
                <a:latin typeface="American Typewriter"/>
                <a:cs typeface="American Typewriter"/>
              </a:rPr>
              <a:t>x=x/n</a:t>
            </a:r>
          </a:p>
          <a:p>
            <a:pPr algn="l">
              <a:defRPr/>
            </a:pPr>
            <a:endParaRPr lang="de-DE" sz="2800" b="0" dirty="0">
              <a:latin typeface="American Typewriter"/>
              <a:cs typeface="American Typewriter"/>
            </a:endParaRPr>
          </a:p>
          <a:p>
            <a:pPr algn="l">
              <a:defRPr/>
            </a:pPr>
            <a:r>
              <a:rPr lang="de-DE" sz="2800" b="0" dirty="0">
                <a:latin typeface="American Typewriter"/>
                <a:cs typeface="American Typewriter"/>
              </a:rPr>
              <a:t>x =</a:t>
            </a:r>
          </a:p>
          <a:p>
            <a:pPr algn="l">
              <a:defRPr/>
            </a:pPr>
            <a:r>
              <a:rPr lang="de-DE" sz="2800" b="0" dirty="0">
                <a:latin typeface="American Typewriter"/>
                <a:cs typeface="American Typewriter"/>
              </a:rPr>
              <a:t>    0.6020    0.2630    0.6541    0.6893    0.7482    0.4506    0.0839    0.2290    0.9134    0.1524</a:t>
            </a:r>
          </a:p>
          <a:p>
            <a:pPr algn="l">
              <a:defRPr/>
            </a:pPr>
            <a:endParaRPr lang="de-DE" sz="2800" b="0" dirty="0">
              <a:latin typeface="American Typewriter"/>
              <a:cs typeface="American Typewriter"/>
            </a:endParaRPr>
          </a:p>
          <a:p>
            <a:pPr algn="l">
              <a:defRPr/>
            </a:pPr>
            <a:r>
              <a:rPr lang="de-DE" sz="2800" i="1" dirty="0">
                <a:cs typeface="American Typewriter"/>
              </a:rPr>
              <a:t>Quiz 2. </a:t>
            </a:r>
            <a:r>
              <a:rPr lang="de-DE" sz="2800" b="0" i="1" dirty="0" err="1">
                <a:latin typeface="+mn-lt"/>
                <a:cs typeface="American Typewriter"/>
              </a:rPr>
              <a:t>Is</a:t>
            </a:r>
            <a:r>
              <a:rPr lang="de-DE" sz="2800" b="0" i="1" dirty="0">
                <a:latin typeface="+mn-lt"/>
                <a:cs typeface="American Typewriter"/>
              </a:rPr>
              <a:t> </a:t>
            </a:r>
            <a:r>
              <a:rPr lang="de-DE" sz="2800" b="0" i="1" dirty="0" err="1">
                <a:latin typeface="+mn-lt"/>
                <a:cs typeface="American Typewriter"/>
              </a:rPr>
              <a:t>there</a:t>
            </a:r>
            <a:r>
              <a:rPr lang="de-DE" sz="2800" b="0" i="1" dirty="0">
                <a:latin typeface="+mn-lt"/>
                <a:cs typeface="American Typewriter"/>
              </a:rPr>
              <a:t> a </a:t>
            </a:r>
            <a:r>
              <a:rPr lang="de-DE" sz="2800" b="0" i="1" dirty="0" err="1">
                <a:latin typeface="+mn-lt"/>
                <a:cs typeface="American Typewriter"/>
              </a:rPr>
              <a:t>number</a:t>
            </a:r>
            <a:r>
              <a:rPr lang="de-DE" sz="2800" b="0" i="1" dirty="0">
                <a:latin typeface="+mn-lt"/>
                <a:cs typeface="American Typewriter"/>
              </a:rPr>
              <a:t> in [0,1] </a:t>
            </a:r>
            <a:r>
              <a:rPr lang="de-DE" sz="2800" b="0" i="1" dirty="0" err="1">
                <a:latin typeface="+mn-lt"/>
                <a:cs typeface="American Typewriter"/>
              </a:rPr>
              <a:t>you</a:t>
            </a:r>
            <a:r>
              <a:rPr lang="de-DE" sz="2800" b="0" i="1" dirty="0">
                <a:latin typeface="+mn-lt"/>
                <a:cs typeface="American Typewriter"/>
              </a:rPr>
              <a:t> </a:t>
            </a:r>
            <a:r>
              <a:rPr lang="de-DE" sz="2800" b="0" i="1" dirty="0" err="1">
                <a:latin typeface="+mn-lt"/>
                <a:cs typeface="American Typewriter"/>
              </a:rPr>
              <a:t>can‘t</a:t>
            </a:r>
            <a:r>
              <a:rPr lang="de-DE" sz="2800" b="0" i="1" dirty="0">
                <a:latin typeface="+mn-lt"/>
                <a:cs typeface="American Typewriter"/>
              </a:rPr>
              <a:t> </a:t>
            </a:r>
            <a:r>
              <a:rPr lang="de-DE" sz="2800" b="0" i="1" dirty="0" err="1">
                <a:latin typeface="+mn-lt"/>
                <a:cs typeface="American Typewriter"/>
              </a:rPr>
              <a:t>generate</a:t>
            </a:r>
            <a:r>
              <a:rPr lang="de-DE" sz="2800" b="0" i="1" dirty="0">
                <a:latin typeface="+mn-lt"/>
                <a:cs typeface="American Typewriter"/>
              </a:rPr>
              <a:t> </a:t>
            </a:r>
            <a:r>
              <a:rPr lang="de-DE" sz="2800" b="0" i="1" dirty="0" err="1">
                <a:latin typeface="+mn-lt"/>
                <a:cs typeface="American Typewriter"/>
              </a:rPr>
              <a:t>with</a:t>
            </a:r>
            <a:r>
              <a:rPr lang="de-DE" sz="2800" b="0" i="1" dirty="0">
                <a:latin typeface="+mn-lt"/>
                <a:cs typeface="American Typewriter"/>
              </a:rPr>
              <a:t> </a:t>
            </a:r>
            <a:r>
              <a:rPr lang="de-DE" sz="2800" b="0" i="1" dirty="0" err="1">
                <a:latin typeface="+mn-lt"/>
                <a:cs typeface="American Typewriter"/>
              </a:rPr>
              <a:t>the</a:t>
            </a:r>
            <a:r>
              <a:rPr lang="de-DE" sz="2800" b="0" i="1" dirty="0">
                <a:latin typeface="+mn-lt"/>
                <a:cs typeface="American Typewriter"/>
              </a:rPr>
              <a:t> </a:t>
            </a:r>
            <a:r>
              <a:rPr lang="de-DE" sz="2800" b="0" i="1" dirty="0" err="1">
                <a:latin typeface="+mn-lt"/>
                <a:cs typeface="American Typewriter"/>
              </a:rPr>
              <a:t>above</a:t>
            </a:r>
            <a:r>
              <a:rPr lang="de-DE" sz="2800" b="0" i="1" dirty="0">
                <a:latin typeface="+mn-lt"/>
                <a:cs typeface="American Typewriter"/>
              </a:rPr>
              <a:t> </a:t>
            </a:r>
            <a:r>
              <a:rPr lang="de-DE" sz="2800" b="0" i="1" dirty="0" err="1">
                <a:latin typeface="+mn-lt"/>
                <a:cs typeface="American Typewriter"/>
              </a:rPr>
              <a:t>procedure</a:t>
            </a:r>
            <a:r>
              <a:rPr lang="de-DE" sz="2800" b="0" i="1" dirty="0">
                <a:latin typeface="+mn-lt"/>
                <a:cs typeface="American Typewriter"/>
              </a:rPr>
              <a:t>?</a:t>
            </a:r>
            <a:endParaRPr lang="pt-BR" sz="2800" b="0" i="1" dirty="0">
              <a:latin typeface="+mn-lt"/>
              <a:cs typeface="American Typewriter"/>
            </a:endParaRPr>
          </a:p>
        </p:txBody>
      </p:sp>
      <p:pic>
        <p:nvPicPr>
          <p:cNvPr id="39939"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74000" y="571500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914400"/>
            <a:ext cx="8763000" cy="5694363"/>
          </a:xfrm>
          <a:prstGeom prst="rect">
            <a:avLst/>
          </a:prstGeom>
        </p:spPr>
        <p:txBody>
          <a:bodyPr>
            <a:spAutoFit/>
          </a:bodyPr>
          <a:lstStyle/>
          <a:p>
            <a:pPr algn="l">
              <a:defRPr/>
            </a:pPr>
            <a:r>
              <a:rPr lang="de-DE" sz="2800" b="0" dirty="0">
                <a:latin typeface="+mn-lt"/>
                <a:cs typeface="American Typewriter"/>
              </a:rPr>
              <a:t>A </a:t>
            </a:r>
            <a:r>
              <a:rPr lang="de-DE" sz="2800" b="0" u="sng" dirty="0" err="1">
                <a:latin typeface="+mn-lt"/>
                <a:cs typeface="American Typewriter"/>
              </a:rPr>
              <a:t>histogram</a:t>
            </a:r>
            <a:r>
              <a:rPr lang="de-DE" sz="2800" b="0" dirty="0">
                <a:latin typeface="+mn-lt"/>
                <a:cs typeface="American Typewriter"/>
              </a:rPr>
              <a:t> </a:t>
            </a:r>
            <a:r>
              <a:rPr lang="de-DE" sz="2800" b="0" dirty="0" err="1">
                <a:latin typeface="+mn-lt"/>
                <a:cs typeface="American Typewriter"/>
              </a:rPr>
              <a:t>is</a:t>
            </a:r>
            <a:r>
              <a:rPr lang="de-DE" sz="2800" b="0" dirty="0">
                <a:latin typeface="+mn-lt"/>
                <a:cs typeface="American Typewriter"/>
              </a:rPr>
              <a:t> a </a:t>
            </a:r>
            <a:r>
              <a:rPr lang="de-DE" sz="2800" b="0" dirty="0" err="1">
                <a:latin typeface="+mn-lt"/>
                <a:cs typeface="American Typewriter"/>
              </a:rPr>
              <a:t>graphical</a:t>
            </a:r>
            <a:r>
              <a:rPr lang="de-DE" sz="2800" b="0" dirty="0">
                <a:latin typeface="+mn-lt"/>
                <a:cs typeface="American Typewriter"/>
              </a:rPr>
              <a:t> </a:t>
            </a:r>
            <a:r>
              <a:rPr lang="de-DE" sz="2800" b="0" dirty="0" err="1">
                <a:latin typeface="+mn-lt"/>
                <a:cs typeface="American Typewriter"/>
              </a:rPr>
              <a:t>tool</a:t>
            </a:r>
            <a:r>
              <a:rPr lang="de-DE" sz="2800" b="0" dirty="0">
                <a:latin typeface="+mn-lt"/>
                <a:cs typeface="American Typewriter"/>
              </a:rPr>
              <a:t> </a:t>
            </a:r>
            <a:r>
              <a:rPr lang="de-DE" sz="2800" b="0" dirty="0" err="1">
                <a:latin typeface="+mn-lt"/>
                <a:cs typeface="American Typewriter"/>
              </a:rPr>
              <a:t>for</a:t>
            </a:r>
            <a:r>
              <a:rPr lang="de-DE" sz="2800" b="0" dirty="0">
                <a:latin typeface="+mn-lt"/>
                <a:cs typeface="American Typewriter"/>
              </a:rPr>
              <a:t> </a:t>
            </a:r>
            <a:r>
              <a:rPr lang="de-DE" sz="2800" b="0" dirty="0" err="1">
                <a:latin typeface="+mn-lt"/>
                <a:cs typeface="American Typewriter"/>
              </a:rPr>
              <a:t>understanding</a:t>
            </a:r>
            <a:r>
              <a:rPr lang="de-DE" sz="2800" b="0" dirty="0">
                <a:latin typeface="+mn-lt"/>
                <a:cs typeface="American Typewriter"/>
              </a:rPr>
              <a:t> </a:t>
            </a:r>
            <a:r>
              <a:rPr lang="de-DE" sz="2800" b="0" dirty="0" err="1">
                <a:latin typeface="+mn-lt"/>
                <a:cs typeface="American Typewriter"/>
              </a:rPr>
              <a:t>the</a:t>
            </a:r>
            <a:r>
              <a:rPr lang="de-DE" sz="2800" b="0" dirty="0">
                <a:latin typeface="+mn-lt"/>
                <a:cs typeface="American Typewriter"/>
              </a:rPr>
              <a:t> </a:t>
            </a:r>
            <a:r>
              <a:rPr lang="de-DE" sz="2800" b="0" dirty="0" err="1">
                <a:latin typeface="+mn-lt"/>
                <a:cs typeface="American Typewriter"/>
              </a:rPr>
              <a:t>distribution</a:t>
            </a:r>
            <a:r>
              <a:rPr lang="de-DE" sz="2800" b="0" dirty="0">
                <a:latin typeface="+mn-lt"/>
                <a:cs typeface="American Typewriter"/>
              </a:rPr>
              <a:t> </a:t>
            </a:r>
            <a:r>
              <a:rPr lang="de-DE" sz="2800" b="0" dirty="0" err="1">
                <a:latin typeface="+mn-lt"/>
                <a:cs typeface="American Typewriter"/>
              </a:rPr>
              <a:t>of</a:t>
            </a:r>
            <a:r>
              <a:rPr lang="de-DE" sz="2800" b="0" dirty="0">
                <a:latin typeface="+mn-lt"/>
                <a:cs typeface="American Typewriter"/>
              </a:rPr>
              <a:t> </a:t>
            </a:r>
            <a:r>
              <a:rPr lang="de-DE" sz="2800" b="0" dirty="0" err="1">
                <a:latin typeface="+mn-lt"/>
                <a:cs typeface="American Typewriter"/>
              </a:rPr>
              <a:t>numbers</a:t>
            </a:r>
            <a:r>
              <a:rPr lang="de-DE" sz="2800" b="0" dirty="0">
                <a:latin typeface="+mn-lt"/>
                <a:cs typeface="American Typewriter"/>
              </a:rPr>
              <a:t>. </a:t>
            </a:r>
            <a:r>
              <a:rPr lang="de-DE" sz="2800" b="0" dirty="0" err="1">
                <a:latin typeface="+mn-lt"/>
                <a:cs typeface="American Typewriter"/>
              </a:rPr>
              <a:t>It</a:t>
            </a:r>
            <a:r>
              <a:rPr lang="de-DE" sz="2800" b="0" dirty="0">
                <a:latin typeface="+mn-lt"/>
                <a:cs typeface="American Typewriter"/>
              </a:rPr>
              <a:t> </a:t>
            </a:r>
            <a:r>
              <a:rPr lang="de-DE" sz="2800" b="0" dirty="0" err="1">
                <a:latin typeface="+mn-lt"/>
                <a:cs typeface="American Typewriter"/>
              </a:rPr>
              <a:t>is</a:t>
            </a:r>
            <a:r>
              <a:rPr lang="de-DE" sz="2800" b="0" dirty="0">
                <a:latin typeface="+mn-lt"/>
                <a:cs typeface="American Typewriter"/>
              </a:rPr>
              <a:t> an </a:t>
            </a:r>
            <a:r>
              <a:rPr lang="de-DE" sz="2800" b="0" dirty="0" err="1">
                <a:latin typeface="+mn-lt"/>
                <a:cs typeface="American Typewriter"/>
              </a:rPr>
              <a:t>estimate</a:t>
            </a:r>
            <a:r>
              <a:rPr lang="de-DE" sz="2800" b="0" dirty="0">
                <a:latin typeface="+mn-lt"/>
                <a:cs typeface="American Typewriter"/>
              </a:rPr>
              <a:t> </a:t>
            </a:r>
            <a:r>
              <a:rPr lang="de-DE" sz="2800" b="0" dirty="0" err="1">
                <a:latin typeface="+mn-lt"/>
                <a:cs typeface="American Typewriter"/>
              </a:rPr>
              <a:t>of</a:t>
            </a:r>
            <a:r>
              <a:rPr lang="de-DE" sz="2800" b="0" dirty="0">
                <a:latin typeface="+mn-lt"/>
                <a:cs typeface="American Typewriter"/>
              </a:rPr>
              <a:t> </a:t>
            </a:r>
            <a:r>
              <a:rPr lang="de-DE" sz="2800" b="0" dirty="0" err="1">
                <a:latin typeface="+mn-lt"/>
                <a:cs typeface="American Typewriter"/>
              </a:rPr>
              <a:t>the</a:t>
            </a:r>
            <a:r>
              <a:rPr lang="de-DE" sz="2800" b="0" dirty="0">
                <a:latin typeface="+mn-lt"/>
                <a:cs typeface="American Typewriter"/>
              </a:rPr>
              <a:t> </a:t>
            </a:r>
            <a:r>
              <a:rPr lang="de-DE" sz="2800" b="0" dirty="0" err="1">
                <a:latin typeface="+mn-lt"/>
                <a:cs typeface="American Typewriter"/>
              </a:rPr>
              <a:t>probability</a:t>
            </a:r>
            <a:r>
              <a:rPr lang="de-DE" sz="2800" b="0" dirty="0">
                <a:latin typeface="+mn-lt"/>
                <a:cs typeface="American Typewriter"/>
              </a:rPr>
              <a:t> </a:t>
            </a:r>
            <a:r>
              <a:rPr lang="de-DE" sz="2800" b="0" dirty="0" err="1">
                <a:latin typeface="+mn-lt"/>
                <a:cs typeface="American Typewriter"/>
              </a:rPr>
              <a:t>distribution</a:t>
            </a:r>
            <a:r>
              <a:rPr lang="de-DE" sz="2800" b="0" dirty="0">
                <a:latin typeface="+mn-lt"/>
                <a:cs typeface="American Typewriter"/>
              </a:rPr>
              <a:t> </a:t>
            </a:r>
            <a:r>
              <a:rPr lang="de-DE" sz="2800" b="0" dirty="0" err="1">
                <a:latin typeface="+mn-lt"/>
                <a:cs typeface="American Typewriter"/>
              </a:rPr>
              <a:t>of</a:t>
            </a:r>
            <a:r>
              <a:rPr lang="de-DE" sz="2800" b="0" dirty="0">
                <a:latin typeface="+mn-lt"/>
                <a:cs typeface="American Typewriter"/>
              </a:rPr>
              <a:t> </a:t>
            </a:r>
            <a:r>
              <a:rPr lang="de-DE" sz="2800" b="0" dirty="0" err="1">
                <a:latin typeface="+mn-lt"/>
                <a:cs typeface="American Typewriter"/>
              </a:rPr>
              <a:t>the</a:t>
            </a:r>
            <a:r>
              <a:rPr lang="de-DE" sz="2800" b="0" dirty="0">
                <a:latin typeface="+mn-lt"/>
                <a:cs typeface="American Typewriter"/>
              </a:rPr>
              <a:t> </a:t>
            </a:r>
            <a:r>
              <a:rPr lang="de-DE" sz="2800" b="0" dirty="0" err="1">
                <a:latin typeface="+mn-lt"/>
                <a:cs typeface="American Typewriter"/>
              </a:rPr>
              <a:t>data</a:t>
            </a:r>
            <a:r>
              <a:rPr lang="de-DE" sz="2800" b="0" dirty="0">
                <a:latin typeface="+mn-lt"/>
                <a:cs typeface="American Typewriter"/>
              </a:rPr>
              <a:t> </a:t>
            </a:r>
            <a:r>
              <a:rPr lang="de-DE" sz="2800" b="0" dirty="0" err="1">
                <a:latin typeface="+mn-lt"/>
                <a:cs typeface="American Typewriter"/>
              </a:rPr>
              <a:t>and</a:t>
            </a:r>
            <a:r>
              <a:rPr lang="de-DE" sz="2800" b="0" dirty="0">
                <a:latin typeface="+mn-lt"/>
                <a:cs typeface="American Typewriter"/>
              </a:rPr>
              <a:t> was </a:t>
            </a:r>
            <a:r>
              <a:rPr lang="de-DE" sz="2800" b="0" dirty="0" err="1">
                <a:latin typeface="+mn-lt"/>
                <a:cs typeface="American Typewriter"/>
              </a:rPr>
              <a:t>first</a:t>
            </a:r>
            <a:r>
              <a:rPr lang="de-DE" sz="2800" b="0" dirty="0">
                <a:latin typeface="+mn-lt"/>
                <a:cs typeface="American Typewriter"/>
              </a:rPr>
              <a:t> </a:t>
            </a:r>
            <a:r>
              <a:rPr lang="de-DE" sz="2800" b="0" dirty="0" err="1">
                <a:latin typeface="+mn-lt"/>
                <a:cs typeface="American Typewriter"/>
              </a:rPr>
              <a:t>introduced</a:t>
            </a:r>
            <a:r>
              <a:rPr lang="de-DE" sz="2800" b="0" dirty="0">
                <a:latin typeface="+mn-lt"/>
                <a:cs typeface="American Typewriter"/>
              </a:rPr>
              <a:t> </a:t>
            </a:r>
            <a:r>
              <a:rPr lang="de-DE" sz="2800" b="0" dirty="0" err="1">
                <a:latin typeface="+mn-lt"/>
                <a:cs typeface="American Typewriter"/>
              </a:rPr>
              <a:t>by</a:t>
            </a:r>
            <a:r>
              <a:rPr lang="de-DE" sz="2800" b="0" dirty="0">
                <a:latin typeface="+mn-lt"/>
                <a:cs typeface="American Typewriter"/>
              </a:rPr>
              <a:t> </a:t>
            </a:r>
            <a:r>
              <a:rPr lang="de-DE" sz="2800" b="0" u="sng" dirty="0">
                <a:latin typeface="+mn-lt"/>
                <a:cs typeface="American Typewriter"/>
              </a:rPr>
              <a:t>Karl Pearson</a:t>
            </a:r>
            <a:r>
              <a:rPr lang="de-DE" sz="2800" b="0" dirty="0">
                <a:latin typeface="+mn-lt"/>
                <a:cs typeface="American Typewriter"/>
              </a:rPr>
              <a:t>.</a:t>
            </a:r>
          </a:p>
          <a:p>
            <a:pPr algn="l">
              <a:defRPr/>
            </a:pPr>
            <a:endParaRPr lang="de-DE" sz="2800" b="0" dirty="0">
              <a:latin typeface="+mn-lt"/>
              <a:cs typeface="American Typewriter"/>
            </a:endParaRPr>
          </a:p>
          <a:p>
            <a:pPr algn="l">
              <a:defRPr/>
            </a:pPr>
            <a:r>
              <a:rPr lang="de-DE" sz="2800" b="0" dirty="0" err="1">
                <a:latin typeface="+mn-lt"/>
                <a:cs typeface="American Typewriter"/>
              </a:rPr>
              <a:t>To</a:t>
            </a:r>
            <a:r>
              <a:rPr lang="de-DE" sz="2800" b="0" dirty="0">
                <a:latin typeface="+mn-lt"/>
                <a:cs typeface="American Typewriter"/>
              </a:rPr>
              <a:t> </a:t>
            </a:r>
            <a:r>
              <a:rPr lang="de-DE" sz="2800" b="0" dirty="0" err="1">
                <a:latin typeface="+mn-lt"/>
                <a:cs typeface="American Typewriter"/>
              </a:rPr>
              <a:t>construct</a:t>
            </a:r>
            <a:r>
              <a:rPr lang="de-DE" sz="2800" b="0" dirty="0">
                <a:latin typeface="+mn-lt"/>
                <a:cs typeface="American Typewriter"/>
              </a:rPr>
              <a:t> a </a:t>
            </a:r>
            <a:r>
              <a:rPr lang="de-DE" sz="2800" b="0" dirty="0" err="1">
                <a:latin typeface="+mn-lt"/>
                <a:cs typeface="American Typewriter"/>
              </a:rPr>
              <a:t>histogram</a:t>
            </a:r>
            <a:r>
              <a:rPr lang="de-DE" sz="2800" b="0" dirty="0">
                <a:latin typeface="+mn-lt"/>
                <a:cs typeface="American Typewriter"/>
              </a:rPr>
              <a:t>, </a:t>
            </a:r>
            <a:r>
              <a:rPr lang="de-DE" sz="2800" b="0" dirty="0" err="1">
                <a:latin typeface="+mn-lt"/>
                <a:cs typeface="American Typewriter"/>
              </a:rPr>
              <a:t>the</a:t>
            </a:r>
            <a:r>
              <a:rPr lang="de-DE" sz="2800" b="0" dirty="0">
                <a:latin typeface="+mn-lt"/>
                <a:cs typeface="American Typewriter"/>
              </a:rPr>
              <a:t> </a:t>
            </a:r>
            <a:r>
              <a:rPr lang="de-DE" sz="2800" b="0" dirty="0" err="1">
                <a:latin typeface="+mn-lt"/>
                <a:cs typeface="American Typewriter"/>
              </a:rPr>
              <a:t>first</a:t>
            </a:r>
            <a:r>
              <a:rPr lang="de-DE" sz="2800" b="0" dirty="0">
                <a:latin typeface="+mn-lt"/>
                <a:cs typeface="American Typewriter"/>
              </a:rPr>
              <a:t> </a:t>
            </a:r>
            <a:r>
              <a:rPr lang="de-DE" sz="2800" b="0" dirty="0" err="1">
                <a:latin typeface="+mn-lt"/>
                <a:cs typeface="American Typewriter"/>
              </a:rPr>
              <a:t>step</a:t>
            </a:r>
            <a:r>
              <a:rPr lang="de-DE" sz="2800" b="0" dirty="0">
                <a:latin typeface="+mn-lt"/>
                <a:cs typeface="American Typewriter"/>
              </a:rPr>
              <a:t> </a:t>
            </a:r>
            <a:r>
              <a:rPr lang="de-DE" sz="2800" b="0" dirty="0" err="1">
                <a:latin typeface="+mn-lt"/>
                <a:cs typeface="American Typewriter"/>
              </a:rPr>
              <a:t>is</a:t>
            </a:r>
            <a:r>
              <a:rPr lang="de-DE" sz="2800" b="0" dirty="0">
                <a:latin typeface="+mn-lt"/>
                <a:cs typeface="American Typewriter"/>
              </a:rPr>
              <a:t> </a:t>
            </a:r>
            <a:r>
              <a:rPr lang="de-DE" sz="2800" b="0" dirty="0" err="1">
                <a:latin typeface="+mn-lt"/>
                <a:cs typeface="American Typewriter"/>
              </a:rPr>
              <a:t>to</a:t>
            </a:r>
            <a:r>
              <a:rPr lang="de-DE" sz="2800" b="0" dirty="0">
                <a:latin typeface="+mn-lt"/>
                <a:cs typeface="American Typewriter"/>
              </a:rPr>
              <a:t> "bin" </a:t>
            </a:r>
            <a:r>
              <a:rPr lang="de-DE" sz="2800" b="0" dirty="0" err="1">
                <a:latin typeface="+mn-lt"/>
                <a:cs typeface="American Typewriter"/>
              </a:rPr>
              <a:t>the</a:t>
            </a:r>
            <a:r>
              <a:rPr lang="de-DE" sz="2800" b="0" dirty="0">
                <a:latin typeface="+mn-lt"/>
                <a:cs typeface="American Typewriter"/>
              </a:rPr>
              <a:t> </a:t>
            </a:r>
            <a:r>
              <a:rPr lang="de-DE" sz="2800" b="0" dirty="0" err="1">
                <a:latin typeface="+mn-lt"/>
                <a:cs typeface="American Typewriter"/>
              </a:rPr>
              <a:t>range</a:t>
            </a:r>
            <a:r>
              <a:rPr lang="de-DE" sz="2800" b="0" dirty="0">
                <a:latin typeface="+mn-lt"/>
                <a:cs typeface="American Typewriter"/>
              </a:rPr>
              <a:t> </a:t>
            </a:r>
            <a:r>
              <a:rPr lang="de-DE" sz="2800" b="0" dirty="0" err="1">
                <a:latin typeface="+mn-lt"/>
                <a:cs typeface="American Typewriter"/>
              </a:rPr>
              <a:t>of</a:t>
            </a:r>
            <a:r>
              <a:rPr lang="de-DE" sz="2800" b="0" dirty="0">
                <a:latin typeface="+mn-lt"/>
                <a:cs typeface="American Typewriter"/>
              </a:rPr>
              <a:t> </a:t>
            </a:r>
            <a:r>
              <a:rPr lang="de-DE" sz="2800" b="0" dirty="0" err="1">
                <a:latin typeface="+mn-lt"/>
                <a:cs typeface="American Typewriter"/>
              </a:rPr>
              <a:t>values</a:t>
            </a:r>
            <a:r>
              <a:rPr lang="de-DE" sz="2800" b="0" dirty="0">
                <a:latin typeface="+mn-lt"/>
                <a:cs typeface="American Typewriter"/>
              </a:rPr>
              <a:t>—</a:t>
            </a:r>
            <a:r>
              <a:rPr lang="de-DE" sz="2800" b="0" dirty="0" err="1">
                <a:latin typeface="+mn-lt"/>
                <a:cs typeface="American Typewriter"/>
              </a:rPr>
              <a:t>that</a:t>
            </a:r>
            <a:r>
              <a:rPr lang="de-DE" sz="2800" b="0" dirty="0">
                <a:latin typeface="+mn-lt"/>
                <a:cs typeface="American Typewriter"/>
              </a:rPr>
              <a:t> </a:t>
            </a:r>
            <a:r>
              <a:rPr lang="de-DE" sz="2800" b="0" dirty="0" err="1">
                <a:latin typeface="+mn-lt"/>
                <a:cs typeface="American Typewriter"/>
              </a:rPr>
              <a:t>is</a:t>
            </a:r>
            <a:r>
              <a:rPr lang="de-DE" sz="2800" b="0" dirty="0">
                <a:latin typeface="+mn-lt"/>
                <a:cs typeface="American Typewriter"/>
              </a:rPr>
              <a:t>, </a:t>
            </a:r>
            <a:r>
              <a:rPr lang="de-DE" sz="2800" b="0" dirty="0" err="1">
                <a:latin typeface="+mn-lt"/>
                <a:cs typeface="American Typewriter"/>
              </a:rPr>
              <a:t>divide</a:t>
            </a:r>
            <a:r>
              <a:rPr lang="de-DE" sz="2800" b="0" dirty="0">
                <a:latin typeface="+mn-lt"/>
                <a:cs typeface="American Typewriter"/>
              </a:rPr>
              <a:t> </a:t>
            </a:r>
            <a:r>
              <a:rPr lang="de-DE" sz="2800" b="0" dirty="0" err="1">
                <a:latin typeface="+mn-lt"/>
                <a:cs typeface="American Typewriter"/>
              </a:rPr>
              <a:t>the</a:t>
            </a:r>
            <a:r>
              <a:rPr lang="de-DE" sz="2800" b="0" dirty="0">
                <a:latin typeface="+mn-lt"/>
                <a:cs typeface="American Typewriter"/>
              </a:rPr>
              <a:t> </a:t>
            </a:r>
            <a:r>
              <a:rPr lang="de-DE" sz="2800" b="0" dirty="0" err="1">
                <a:latin typeface="+mn-lt"/>
                <a:cs typeface="American Typewriter"/>
              </a:rPr>
              <a:t>entire</a:t>
            </a:r>
            <a:r>
              <a:rPr lang="de-DE" sz="2800" b="0" dirty="0">
                <a:latin typeface="+mn-lt"/>
                <a:cs typeface="American Typewriter"/>
              </a:rPr>
              <a:t> </a:t>
            </a:r>
            <a:r>
              <a:rPr lang="de-DE" sz="2800" b="0" dirty="0" err="1">
                <a:latin typeface="+mn-lt"/>
                <a:cs typeface="American Typewriter"/>
              </a:rPr>
              <a:t>range</a:t>
            </a:r>
            <a:r>
              <a:rPr lang="de-DE" sz="2800" b="0" dirty="0">
                <a:latin typeface="+mn-lt"/>
                <a:cs typeface="American Typewriter"/>
              </a:rPr>
              <a:t> </a:t>
            </a:r>
            <a:r>
              <a:rPr lang="de-DE" sz="2800" b="0" dirty="0" err="1">
                <a:latin typeface="+mn-lt"/>
                <a:cs typeface="American Typewriter"/>
              </a:rPr>
              <a:t>of</a:t>
            </a:r>
            <a:r>
              <a:rPr lang="de-DE" sz="2800" b="0" dirty="0">
                <a:latin typeface="+mn-lt"/>
                <a:cs typeface="American Typewriter"/>
              </a:rPr>
              <a:t> </a:t>
            </a:r>
            <a:r>
              <a:rPr lang="de-DE" sz="2800" b="0" dirty="0" err="1">
                <a:latin typeface="+mn-lt"/>
                <a:cs typeface="American Typewriter"/>
              </a:rPr>
              <a:t>values</a:t>
            </a:r>
            <a:r>
              <a:rPr lang="de-DE" sz="2800" b="0" dirty="0">
                <a:latin typeface="+mn-lt"/>
                <a:cs typeface="American Typewriter"/>
              </a:rPr>
              <a:t> </a:t>
            </a:r>
            <a:r>
              <a:rPr lang="de-DE" sz="2800" b="0" dirty="0" err="1">
                <a:latin typeface="+mn-lt"/>
                <a:cs typeface="American Typewriter"/>
              </a:rPr>
              <a:t>into</a:t>
            </a:r>
            <a:r>
              <a:rPr lang="de-DE" sz="2800" b="0" dirty="0">
                <a:latin typeface="+mn-lt"/>
                <a:cs typeface="American Typewriter"/>
              </a:rPr>
              <a:t> a </a:t>
            </a:r>
            <a:r>
              <a:rPr lang="de-DE" sz="2800" b="0" dirty="0" err="1">
                <a:latin typeface="+mn-lt"/>
                <a:cs typeface="American Typewriter"/>
              </a:rPr>
              <a:t>series</a:t>
            </a:r>
            <a:r>
              <a:rPr lang="de-DE" sz="2800" b="0" dirty="0">
                <a:latin typeface="+mn-lt"/>
                <a:cs typeface="American Typewriter"/>
              </a:rPr>
              <a:t> </a:t>
            </a:r>
            <a:r>
              <a:rPr lang="de-DE" sz="2800" b="0" dirty="0" err="1">
                <a:latin typeface="+mn-lt"/>
                <a:cs typeface="American Typewriter"/>
              </a:rPr>
              <a:t>of</a:t>
            </a:r>
            <a:r>
              <a:rPr lang="de-DE" sz="2800" b="0" dirty="0">
                <a:latin typeface="+mn-lt"/>
                <a:cs typeface="American Typewriter"/>
              </a:rPr>
              <a:t> </a:t>
            </a:r>
            <a:r>
              <a:rPr lang="de-DE" sz="2800" b="0" dirty="0" err="1">
                <a:latin typeface="+mn-lt"/>
                <a:cs typeface="American Typewriter"/>
              </a:rPr>
              <a:t>intervals</a:t>
            </a:r>
            <a:r>
              <a:rPr lang="de-DE" sz="2800" b="0" dirty="0">
                <a:latin typeface="+mn-lt"/>
                <a:cs typeface="American Typewriter"/>
              </a:rPr>
              <a:t>—</a:t>
            </a:r>
            <a:r>
              <a:rPr lang="de-DE" sz="2800" b="0" dirty="0" err="1">
                <a:latin typeface="+mn-lt"/>
                <a:cs typeface="American Typewriter"/>
              </a:rPr>
              <a:t>and</a:t>
            </a:r>
            <a:r>
              <a:rPr lang="de-DE" sz="2800" b="0" dirty="0">
                <a:latin typeface="+mn-lt"/>
                <a:cs typeface="American Typewriter"/>
              </a:rPr>
              <a:t> </a:t>
            </a:r>
            <a:r>
              <a:rPr lang="de-DE" sz="2800" b="0" dirty="0" err="1">
                <a:latin typeface="+mn-lt"/>
                <a:cs typeface="American Typewriter"/>
              </a:rPr>
              <a:t>then</a:t>
            </a:r>
            <a:r>
              <a:rPr lang="de-DE" sz="2800" b="0" dirty="0">
                <a:latin typeface="+mn-lt"/>
                <a:cs typeface="American Typewriter"/>
              </a:rPr>
              <a:t> </a:t>
            </a:r>
            <a:r>
              <a:rPr lang="de-DE" sz="2800" b="0" dirty="0" err="1">
                <a:latin typeface="+mn-lt"/>
                <a:cs typeface="American Typewriter"/>
              </a:rPr>
              <a:t>count</a:t>
            </a:r>
            <a:r>
              <a:rPr lang="de-DE" sz="2800" b="0" dirty="0">
                <a:latin typeface="+mn-lt"/>
                <a:cs typeface="American Typewriter"/>
              </a:rPr>
              <a:t> </a:t>
            </a:r>
            <a:r>
              <a:rPr lang="de-DE" sz="2800" b="0" dirty="0" err="1">
                <a:latin typeface="+mn-lt"/>
                <a:cs typeface="American Typewriter"/>
              </a:rPr>
              <a:t>how</a:t>
            </a:r>
            <a:r>
              <a:rPr lang="de-DE" sz="2800" b="0" dirty="0">
                <a:latin typeface="+mn-lt"/>
                <a:cs typeface="American Typewriter"/>
              </a:rPr>
              <a:t> </a:t>
            </a:r>
            <a:r>
              <a:rPr lang="de-DE" sz="2800" b="0" dirty="0" err="1">
                <a:latin typeface="+mn-lt"/>
                <a:cs typeface="American Typewriter"/>
              </a:rPr>
              <a:t>many</a:t>
            </a:r>
            <a:r>
              <a:rPr lang="de-DE" sz="2800" b="0" dirty="0">
                <a:latin typeface="+mn-lt"/>
                <a:cs typeface="American Typewriter"/>
              </a:rPr>
              <a:t> </a:t>
            </a:r>
            <a:r>
              <a:rPr lang="de-DE" sz="2800" b="0" dirty="0" err="1">
                <a:latin typeface="+mn-lt"/>
                <a:cs typeface="American Typewriter"/>
              </a:rPr>
              <a:t>values</a:t>
            </a:r>
            <a:r>
              <a:rPr lang="de-DE" sz="2800" b="0" dirty="0">
                <a:latin typeface="+mn-lt"/>
                <a:cs typeface="American Typewriter"/>
              </a:rPr>
              <a:t> fall </a:t>
            </a:r>
            <a:r>
              <a:rPr lang="de-DE" sz="2800" b="0" dirty="0" err="1">
                <a:latin typeface="+mn-lt"/>
                <a:cs typeface="American Typewriter"/>
              </a:rPr>
              <a:t>into</a:t>
            </a:r>
            <a:r>
              <a:rPr lang="de-DE" sz="2800" b="0" dirty="0">
                <a:latin typeface="+mn-lt"/>
                <a:cs typeface="American Typewriter"/>
              </a:rPr>
              <a:t> </a:t>
            </a:r>
            <a:r>
              <a:rPr lang="de-DE" sz="2800" b="0" dirty="0" err="1">
                <a:latin typeface="+mn-lt"/>
                <a:cs typeface="American Typewriter"/>
              </a:rPr>
              <a:t>each</a:t>
            </a:r>
            <a:r>
              <a:rPr lang="de-DE" sz="2800" b="0" dirty="0">
                <a:latin typeface="+mn-lt"/>
                <a:cs typeface="American Typewriter"/>
              </a:rPr>
              <a:t> </a:t>
            </a:r>
            <a:r>
              <a:rPr lang="de-DE" sz="2800" b="0" dirty="0" err="1">
                <a:latin typeface="+mn-lt"/>
                <a:cs typeface="American Typewriter"/>
              </a:rPr>
              <a:t>interval</a:t>
            </a:r>
            <a:r>
              <a:rPr lang="de-DE" sz="2800" b="0" dirty="0">
                <a:latin typeface="+mn-lt"/>
                <a:cs typeface="American Typewriter"/>
              </a:rPr>
              <a:t>.</a:t>
            </a:r>
          </a:p>
          <a:p>
            <a:pPr algn="l">
              <a:defRPr/>
            </a:pPr>
            <a:endParaRPr lang="de-DE" sz="2800" b="0" dirty="0">
              <a:latin typeface="+mn-lt"/>
              <a:cs typeface="American Typewriter"/>
            </a:endParaRPr>
          </a:p>
          <a:p>
            <a:pPr algn="l">
              <a:defRPr/>
            </a:pPr>
            <a:r>
              <a:rPr lang="de-DE" sz="2800" dirty="0">
                <a:latin typeface="+mn-lt"/>
                <a:cs typeface="American Typewriter"/>
              </a:rPr>
              <a:t>Quiz 3.</a:t>
            </a:r>
            <a:r>
              <a:rPr lang="de-DE" sz="2800" b="0" dirty="0">
                <a:latin typeface="+mn-lt"/>
                <a:cs typeface="American Typewriter"/>
              </a:rPr>
              <a:t> </a:t>
            </a:r>
            <a:r>
              <a:rPr lang="de-DE" sz="2800" b="0" i="1" dirty="0">
                <a:latin typeface="+mn-lt"/>
                <a:cs typeface="American Typewriter"/>
              </a:rPr>
              <a:t>Write MATLAB </a:t>
            </a:r>
            <a:r>
              <a:rPr lang="de-DE" sz="2800" b="0" i="1" dirty="0" err="1">
                <a:latin typeface="+mn-lt"/>
                <a:cs typeface="American Typewriter"/>
              </a:rPr>
              <a:t>codes</a:t>
            </a:r>
            <a:r>
              <a:rPr lang="de-DE" sz="2800" b="0" i="1" dirty="0">
                <a:latin typeface="+mn-lt"/>
                <a:cs typeface="American Typewriter"/>
              </a:rPr>
              <a:t> </a:t>
            </a:r>
            <a:r>
              <a:rPr lang="de-DE" sz="2800" b="0" i="1" dirty="0" err="1">
                <a:latin typeface="+mn-lt"/>
                <a:cs typeface="American Typewriter"/>
              </a:rPr>
              <a:t>for</a:t>
            </a:r>
            <a:r>
              <a:rPr lang="de-DE" sz="2800" b="0" i="1" dirty="0">
                <a:latin typeface="+mn-lt"/>
                <a:cs typeface="American Typewriter"/>
              </a:rPr>
              <a:t> </a:t>
            </a:r>
            <a:r>
              <a:rPr lang="de-DE" sz="2800" b="0" i="1" dirty="0" err="1">
                <a:latin typeface="+mn-lt"/>
                <a:cs typeface="American Typewriter"/>
              </a:rPr>
              <a:t>displaying</a:t>
            </a:r>
            <a:r>
              <a:rPr lang="de-DE" sz="2800" b="0" i="1" dirty="0">
                <a:latin typeface="+mn-lt"/>
                <a:cs typeface="American Typewriter"/>
              </a:rPr>
              <a:t> </a:t>
            </a:r>
            <a:r>
              <a:rPr lang="de-DE" sz="2800" b="0" i="1" dirty="0" err="1">
                <a:latin typeface="+mn-lt"/>
                <a:cs typeface="American Typewriter"/>
              </a:rPr>
              <a:t>the</a:t>
            </a:r>
            <a:r>
              <a:rPr lang="de-DE" sz="2800" b="0" i="1" dirty="0">
                <a:latin typeface="+mn-lt"/>
                <a:cs typeface="American Typewriter"/>
              </a:rPr>
              <a:t> </a:t>
            </a:r>
            <a:r>
              <a:rPr lang="de-DE" sz="2800" b="0" i="1" dirty="0" err="1">
                <a:latin typeface="+mn-lt"/>
                <a:cs typeface="American Typewriter"/>
              </a:rPr>
              <a:t>histogram</a:t>
            </a:r>
            <a:r>
              <a:rPr lang="de-DE" sz="2800" b="0" i="1" dirty="0">
                <a:latin typeface="+mn-lt"/>
                <a:cs typeface="American Typewriter"/>
              </a:rPr>
              <a:t> </a:t>
            </a:r>
            <a:r>
              <a:rPr lang="de-DE" sz="2800" b="0" i="1" dirty="0" err="1">
                <a:latin typeface="+mn-lt"/>
                <a:cs typeface="American Typewriter"/>
              </a:rPr>
              <a:t>of</a:t>
            </a:r>
            <a:r>
              <a:rPr lang="de-DE" sz="2800" b="0" i="1" dirty="0">
                <a:latin typeface="+mn-lt"/>
                <a:cs typeface="American Typewriter"/>
              </a:rPr>
              <a:t> </a:t>
            </a:r>
            <a:r>
              <a:rPr lang="de-DE" sz="2800" b="0" i="1" dirty="0" err="1">
                <a:latin typeface="+mn-lt"/>
                <a:cs typeface="American Typewriter"/>
              </a:rPr>
              <a:t>given</a:t>
            </a:r>
            <a:r>
              <a:rPr lang="de-DE" sz="2800" b="0" i="1" dirty="0">
                <a:latin typeface="+mn-lt"/>
                <a:cs typeface="American Typewriter"/>
              </a:rPr>
              <a:t> </a:t>
            </a:r>
            <a:r>
              <a:rPr lang="de-DE" sz="2800" b="0" i="1" dirty="0" err="1">
                <a:latin typeface="+mn-lt"/>
                <a:cs typeface="American Typewriter"/>
              </a:rPr>
              <a:t>data</a:t>
            </a:r>
            <a:r>
              <a:rPr lang="de-DE" sz="2800" b="0" i="1" dirty="0">
                <a:latin typeface="+mn-lt"/>
                <a:cs typeface="American Typewriter"/>
              </a:rPr>
              <a:t> </a:t>
            </a:r>
            <a:r>
              <a:rPr lang="de-DE" sz="2800" b="0" i="1" dirty="0" err="1">
                <a:latin typeface="+mn-lt"/>
                <a:cs typeface="American Typewriter"/>
              </a:rPr>
              <a:t>without</a:t>
            </a:r>
            <a:r>
              <a:rPr lang="de-DE" sz="2800" b="0" i="1" dirty="0">
                <a:latin typeface="+mn-lt"/>
                <a:cs typeface="American Typewriter"/>
              </a:rPr>
              <a:t> </a:t>
            </a:r>
            <a:r>
              <a:rPr lang="de-DE" sz="2800" b="0" i="1" dirty="0" err="1">
                <a:latin typeface="+mn-lt"/>
                <a:cs typeface="American Typewriter"/>
              </a:rPr>
              <a:t>using</a:t>
            </a:r>
            <a:r>
              <a:rPr lang="de-DE" sz="2800" b="0" i="1" dirty="0">
                <a:latin typeface="+mn-lt"/>
                <a:cs typeface="American Typewriter"/>
              </a:rPr>
              <a:t> </a:t>
            </a:r>
            <a:r>
              <a:rPr lang="de-DE" sz="2800" b="0" i="1" dirty="0" err="1">
                <a:latin typeface="+mn-lt"/>
                <a:cs typeface="American Typewriter"/>
              </a:rPr>
              <a:t>the</a:t>
            </a:r>
            <a:r>
              <a:rPr lang="de-DE" sz="2800" b="0" i="1" dirty="0">
                <a:latin typeface="+mn-lt"/>
                <a:cs typeface="American Typewriter"/>
              </a:rPr>
              <a:t> </a:t>
            </a:r>
            <a:r>
              <a:rPr lang="de-DE" sz="2800" b="0" i="1" dirty="0" err="1">
                <a:latin typeface="+mn-lt"/>
                <a:cs typeface="American Typewriter"/>
              </a:rPr>
              <a:t>built</a:t>
            </a:r>
            <a:r>
              <a:rPr lang="de-DE" sz="2800" b="0" i="1" dirty="0">
                <a:latin typeface="+mn-lt"/>
                <a:cs typeface="American Typewriter"/>
              </a:rPr>
              <a:t>-in </a:t>
            </a:r>
            <a:r>
              <a:rPr lang="de-DE" sz="2800" b="0" i="1" dirty="0" err="1">
                <a:latin typeface="+mn-lt"/>
                <a:cs typeface="American Typewriter"/>
              </a:rPr>
              <a:t>function</a:t>
            </a:r>
            <a:r>
              <a:rPr lang="de-DE" sz="2800" b="0" i="1" dirty="0">
                <a:latin typeface="+mn-lt"/>
                <a:cs typeface="American Typewriter"/>
              </a:rPr>
              <a:t> </a:t>
            </a:r>
            <a:r>
              <a:rPr lang="de-DE" sz="2800" b="0" i="1" dirty="0">
                <a:latin typeface="American Typewriter"/>
                <a:cs typeface="American Typewriter"/>
              </a:rPr>
              <a:t>hist</a:t>
            </a:r>
            <a:r>
              <a:rPr lang="de-DE" sz="2800" b="0" i="1" dirty="0">
                <a:latin typeface="+mn-lt"/>
                <a:cs typeface="American Typewriter"/>
              </a:rPr>
              <a:t>.</a:t>
            </a:r>
            <a:endParaRPr lang="pt-BR" sz="2800" b="0" i="1" dirty="0">
              <a:latin typeface="+mn-lt"/>
              <a:cs typeface="American Typewriter"/>
            </a:endParaRPr>
          </a:p>
        </p:txBody>
      </p:sp>
      <p:sp>
        <p:nvSpPr>
          <p:cNvPr id="40962" name="Title 1"/>
          <p:cNvSpPr txBox="1">
            <a:spLocks/>
          </p:cNvSpPr>
          <p:nvPr/>
        </p:nvSpPr>
        <p:spPr bwMode="auto">
          <a:xfrm>
            <a:off x="0" y="6350"/>
            <a:ext cx="9144000" cy="7620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FAA26D3D-D897-4be2-8F04-BA451C77F1D7}">
              <ma14:placeholderFlag xmlns="" xmlns:ma14="http://schemas.microsoft.com/office/mac/drawingml/2011/main" val="1"/>
            </a:ext>
          </a:extLst>
        </p:spPr>
        <p:txBody>
          <a:bodyPr lIns="91425" tIns="45713" rIns="91425" bIns="45713" anchor="ct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r>
              <a:rPr lang="en-US" sz="4000" b="0" dirty="0">
                <a:solidFill>
                  <a:schemeClr val="tx2"/>
                </a:solidFill>
              </a:rPr>
              <a:t>Histogram: probability distribution</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Random number generators</a:t>
            </a:r>
          </a:p>
        </p:txBody>
      </p:sp>
      <p:sp>
        <p:nvSpPr>
          <p:cNvPr id="41986" name="Rectangle 1"/>
          <p:cNvSpPr>
            <a:spLocks noChangeArrowheads="1"/>
          </p:cNvSpPr>
          <p:nvPr/>
        </p:nvSpPr>
        <p:spPr bwMode="auto">
          <a:xfrm>
            <a:off x="152400" y="838200"/>
            <a:ext cx="8763000" cy="3970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pt-BR" sz="2800" b="0">
                <a:latin typeface="American Typewriter" charset="0"/>
                <a:cs typeface="American Typewriter" charset="0"/>
              </a:rPr>
              <a:t>x=unifrnd(0,1, [1 10])</a:t>
            </a:r>
          </a:p>
          <a:p>
            <a:pPr algn="l"/>
            <a:endParaRPr lang="pt-BR" sz="2800" b="0">
              <a:latin typeface="American Typewriter" charset="0"/>
              <a:cs typeface="American Typewriter" charset="0"/>
            </a:endParaRPr>
          </a:p>
          <a:p>
            <a:pPr algn="l"/>
            <a:r>
              <a:rPr lang="de-DE" sz="2800" b="0">
                <a:latin typeface="American Typewriter" charset="0"/>
                <a:cs typeface="American Typewriter" charset="0"/>
              </a:rPr>
              <a:t>x =</a:t>
            </a:r>
          </a:p>
          <a:p>
            <a:pPr algn="l"/>
            <a:r>
              <a:rPr lang="de-DE" sz="2800" b="0">
                <a:latin typeface="American Typewriter" charset="0"/>
                <a:cs typeface="American Typewriter" charset="0"/>
              </a:rPr>
              <a:t>    0.8258    0.5383    0.9961    0.0782    0.4427    0.1067    0.9619    0.0046    0.7749    0.8173</a:t>
            </a:r>
          </a:p>
          <a:p>
            <a:pPr algn="l"/>
            <a:endParaRPr lang="pt-BR" sz="2800" b="0">
              <a:latin typeface="American Typewriter" charset="0"/>
              <a:cs typeface="American Typewriter" charset="0"/>
            </a:endParaRPr>
          </a:p>
          <a:p>
            <a:pPr algn="l"/>
            <a:r>
              <a:rPr lang="pt-BR" sz="2800" b="0">
                <a:latin typeface="American Typewriter" charset="0"/>
                <a:cs typeface="American Typewriter" charset="0"/>
              </a:rPr>
              <a:t>x=unifrnd(0,1, [1 n]);</a:t>
            </a:r>
          </a:p>
          <a:p>
            <a:pPr algn="l"/>
            <a:r>
              <a:rPr lang="pt-BR" sz="2800" b="0">
                <a:latin typeface="American Typewriter" charset="0"/>
                <a:cs typeface="American Typewriter" charset="0"/>
              </a:rPr>
              <a:t>figure; hist(x,100)</a:t>
            </a:r>
          </a:p>
          <a:p>
            <a:pPr algn="l"/>
            <a:endParaRPr lang="pt-BR" sz="2800" b="0">
              <a:latin typeface="American Typewriter" charset="0"/>
              <a:cs typeface="American Typewriter" charset="0"/>
            </a:endParaRPr>
          </a:p>
        </p:txBody>
      </p:sp>
      <p:pic>
        <p:nvPicPr>
          <p:cNvPr id="41987"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2400" y="4286250"/>
            <a:ext cx="3429000" cy="2571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1988"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191000" y="4267200"/>
            <a:ext cx="3454400" cy="259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1989" name="Rectangle 4"/>
          <p:cNvSpPr>
            <a:spLocks noChangeArrowheads="1"/>
          </p:cNvSpPr>
          <p:nvPr/>
        </p:nvSpPr>
        <p:spPr bwMode="auto">
          <a:xfrm>
            <a:off x="7519988" y="6396038"/>
            <a:ext cx="1685925" cy="461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r>
              <a:rPr lang="en-US" b="0">
                <a:latin typeface="American Typewriter" charset="0"/>
                <a:cs typeface="American Typewriter" charset="0"/>
              </a:rPr>
              <a:t>n</a:t>
            </a:r>
            <a:r>
              <a:rPr lang="is-IS" b="0">
                <a:latin typeface="American Typewriter" charset="0"/>
                <a:cs typeface="American Typewriter" charset="0"/>
              </a:rPr>
              <a:t>=100000</a:t>
            </a:r>
          </a:p>
        </p:txBody>
      </p:sp>
      <p:sp>
        <p:nvSpPr>
          <p:cNvPr id="41990" name="Rectangle 6"/>
          <p:cNvSpPr>
            <a:spLocks noChangeArrowheads="1"/>
          </p:cNvSpPr>
          <p:nvPr/>
        </p:nvSpPr>
        <p:spPr bwMode="auto">
          <a:xfrm>
            <a:off x="3048000" y="6362700"/>
            <a:ext cx="1293813" cy="461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r>
              <a:rPr lang="en-US" b="0">
                <a:latin typeface="American Typewriter" charset="0"/>
                <a:cs typeface="American Typewriter" charset="0"/>
              </a:rPr>
              <a:t>n</a:t>
            </a:r>
            <a:r>
              <a:rPr lang="is-IS" b="0">
                <a:latin typeface="American Typewriter" charset="0"/>
                <a:cs typeface="American Typewriter" charset="0"/>
              </a:rPr>
              <a:t>=1000</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Random number generators</a:t>
            </a:r>
          </a:p>
        </p:txBody>
      </p:sp>
      <p:sp>
        <p:nvSpPr>
          <p:cNvPr id="2" name="Rectangle 1"/>
          <p:cNvSpPr/>
          <p:nvPr/>
        </p:nvSpPr>
        <p:spPr>
          <a:xfrm>
            <a:off x="228600" y="1066800"/>
            <a:ext cx="8763000" cy="2677656"/>
          </a:xfrm>
          <a:prstGeom prst="rect">
            <a:avLst/>
          </a:prstGeom>
        </p:spPr>
        <p:txBody>
          <a:bodyPr>
            <a:spAutoFit/>
          </a:bodyPr>
          <a:lstStyle/>
          <a:p>
            <a:pPr algn="l">
              <a:defRPr/>
            </a:pPr>
            <a:r>
              <a:rPr lang="de-DE" sz="2800" dirty="0">
                <a:latin typeface="+mn-lt"/>
                <a:cs typeface="American Typewriter"/>
              </a:rPr>
              <a:t>Quiz 3. </a:t>
            </a:r>
            <a:r>
              <a:rPr lang="de-DE" sz="2800" b="0" dirty="0" err="1">
                <a:latin typeface="+mn-lt"/>
                <a:cs typeface="American Typewriter"/>
              </a:rPr>
              <a:t>Generate</a:t>
            </a:r>
            <a:r>
              <a:rPr lang="de-DE" sz="2800" b="0" dirty="0">
                <a:latin typeface="+mn-lt"/>
                <a:cs typeface="American Typewriter"/>
              </a:rPr>
              <a:t> </a:t>
            </a:r>
            <a:r>
              <a:rPr lang="de-DE" sz="2800" b="0" dirty="0" err="1">
                <a:latin typeface="+mn-lt"/>
                <a:cs typeface="American Typewriter"/>
              </a:rPr>
              <a:t>random</a:t>
            </a:r>
            <a:r>
              <a:rPr lang="de-DE" sz="2800" b="0" dirty="0">
                <a:latin typeface="+mn-lt"/>
                <a:cs typeface="American Typewriter"/>
              </a:rPr>
              <a:t> </a:t>
            </a:r>
            <a:r>
              <a:rPr lang="de-DE" sz="2800" b="0" dirty="0" err="1">
                <a:latin typeface="+mn-lt"/>
                <a:cs typeface="American Typewriter"/>
              </a:rPr>
              <a:t>numbers</a:t>
            </a:r>
            <a:r>
              <a:rPr lang="de-DE" sz="2800" b="0" dirty="0">
                <a:latin typeface="+mn-lt"/>
                <a:cs typeface="American Typewriter"/>
              </a:rPr>
              <a:t> </a:t>
            </a:r>
            <a:r>
              <a:rPr lang="de-DE" sz="2800" b="0" dirty="0" err="1">
                <a:latin typeface="+mn-lt"/>
                <a:cs typeface="American Typewriter"/>
              </a:rPr>
              <a:t>with</a:t>
            </a:r>
            <a:r>
              <a:rPr lang="de-DE" sz="2800" b="0" dirty="0">
                <a:latin typeface="+mn-lt"/>
                <a:cs typeface="American Typewriter"/>
              </a:rPr>
              <a:t> bell-</a:t>
            </a:r>
            <a:r>
              <a:rPr lang="de-DE" sz="2800" b="0" dirty="0" err="1">
                <a:latin typeface="+mn-lt"/>
                <a:cs typeface="American Typewriter"/>
              </a:rPr>
              <a:t>shaped</a:t>
            </a:r>
            <a:r>
              <a:rPr lang="de-DE" sz="2800" b="0" dirty="0">
                <a:latin typeface="+mn-lt"/>
                <a:cs typeface="American Typewriter"/>
              </a:rPr>
              <a:t> </a:t>
            </a:r>
            <a:r>
              <a:rPr lang="de-DE" sz="2800" b="0" u="sng" dirty="0" err="1">
                <a:latin typeface="+mn-lt"/>
                <a:cs typeface="American Typewriter"/>
              </a:rPr>
              <a:t>histogram</a:t>
            </a:r>
            <a:r>
              <a:rPr lang="de-DE" sz="2800" b="0" dirty="0">
                <a:latin typeface="+mn-lt"/>
                <a:cs typeface="American Typewriter"/>
              </a:rPr>
              <a:t> </a:t>
            </a:r>
            <a:r>
              <a:rPr lang="de-DE" sz="2800" b="0" dirty="0" err="1">
                <a:latin typeface="+mn-lt"/>
                <a:cs typeface="American Typewriter"/>
              </a:rPr>
              <a:t>using</a:t>
            </a:r>
            <a:r>
              <a:rPr lang="de-DE" sz="2800" b="0" dirty="0">
                <a:latin typeface="+mn-lt"/>
                <a:cs typeface="American Typewriter"/>
              </a:rPr>
              <a:t> </a:t>
            </a:r>
            <a:r>
              <a:rPr lang="de-DE" sz="2800" b="0" dirty="0" err="1">
                <a:latin typeface="+mn-lt"/>
                <a:cs typeface="American Typewriter"/>
              </a:rPr>
              <a:t>the</a:t>
            </a:r>
            <a:r>
              <a:rPr lang="de-DE" sz="2800" b="0" dirty="0">
                <a:latin typeface="+mn-lt"/>
                <a:cs typeface="American Typewriter"/>
              </a:rPr>
              <a:t> uniform </a:t>
            </a:r>
            <a:r>
              <a:rPr lang="de-DE" sz="2800" b="0" dirty="0" err="1">
                <a:latin typeface="+mn-lt"/>
                <a:cs typeface="American Typewriter"/>
              </a:rPr>
              <a:t>random</a:t>
            </a:r>
            <a:r>
              <a:rPr lang="de-DE" sz="2800" b="0" dirty="0">
                <a:latin typeface="+mn-lt"/>
                <a:cs typeface="American Typewriter"/>
              </a:rPr>
              <a:t> </a:t>
            </a:r>
            <a:r>
              <a:rPr lang="de-DE" sz="2800" b="0" dirty="0" err="1">
                <a:latin typeface="+mn-lt"/>
                <a:cs typeface="American Typewriter"/>
              </a:rPr>
              <a:t>numbers</a:t>
            </a:r>
            <a:r>
              <a:rPr lang="de-DE" sz="2800" b="0" dirty="0">
                <a:latin typeface="+mn-lt"/>
                <a:cs typeface="American Typewriter"/>
              </a:rPr>
              <a:t>.</a:t>
            </a:r>
          </a:p>
          <a:p>
            <a:pPr algn="l">
              <a:defRPr/>
            </a:pPr>
            <a:endParaRPr lang="de-DE" sz="2800" b="0" dirty="0">
              <a:latin typeface="+mn-lt"/>
              <a:cs typeface="American Typewriter"/>
            </a:endParaRPr>
          </a:p>
          <a:p>
            <a:pPr algn="l">
              <a:defRPr/>
            </a:pPr>
            <a:r>
              <a:rPr lang="de-DE" sz="2800" b="0" dirty="0" err="1">
                <a:latin typeface="+mn-lt"/>
                <a:cs typeface="American Typewriter"/>
              </a:rPr>
              <a:t>Fisher‘s</a:t>
            </a:r>
            <a:r>
              <a:rPr lang="de-DE" sz="2800" b="0" dirty="0">
                <a:latin typeface="+mn-lt"/>
                <a:cs typeface="American Typewriter"/>
              </a:rPr>
              <a:t> </a:t>
            </a:r>
            <a:r>
              <a:rPr lang="de-DE" sz="2800" b="0" dirty="0" err="1">
                <a:latin typeface="+mn-lt"/>
                <a:cs typeface="American Typewriter"/>
              </a:rPr>
              <a:t>z-transform</a:t>
            </a:r>
            <a:r>
              <a:rPr lang="de-DE" sz="2800" b="0" dirty="0">
                <a:latin typeface="+mn-lt"/>
                <a:cs typeface="American Typewriter"/>
              </a:rPr>
              <a:t>:</a:t>
            </a:r>
          </a:p>
          <a:p>
            <a:pPr algn="l">
              <a:defRPr/>
            </a:pPr>
            <a:endParaRPr lang="de-DE" sz="2800" b="0" dirty="0">
              <a:latin typeface="+mn-lt"/>
              <a:cs typeface="American Typewriter"/>
            </a:endParaRPr>
          </a:p>
          <a:p>
            <a:pPr algn="l">
              <a:defRPr/>
            </a:pPr>
            <a:endParaRPr lang="de-DE" sz="2800" b="0" dirty="0">
              <a:latin typeface="+mn-lt"/>
              <a:cs typeface="American Typewriter"/>
            </a:endParaRPr>
          </a:p>
        </p:txBody>
      </p:sp>
      <p:pic>
        <p:nvPicPr>
          <p:cNvPr id="43011" name="Picture 3" descr="latex-image-1.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7825" y="3066028"/>
            <a:ext cx="5422900" cy="939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2"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257800" y="4133850"/>
            <a:ext cx="3632200" cy="2724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3" name="Picture 6"/>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4267200"/>
            <a:ext cx="3454400" cy="259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5"/>
          <p:cNvSpPr txBox="1"/>
          <p:nvPr/>
        </p:nvSpPr>
        <p:spPr>
          <a:xfrm>
            <a:off x="5943600" y="3886200"/>
            <a:ext cx="2190750" cy="307975"/>
          </a:xfrm>
          <a:prstGeom prst="rect">
            <a:avLst/>
          </a:prstGeom>
          <a:noFill/>
        </p:spPr>
        <p:txBody>
          <a:bodyPr wrap="none">
            <a:spAutoFit/>
          </a:bodyPr>
          <a:lstStyle/>
          <a:p>
            <a:pPr>
              <a:defRPr/>
            </a:pPr>
            <a:r>
              <a:rPr lang="en-US" sz="1400" b="0" dirty="0">
                <a:solidFill>
                  <a:schemeClr val="bg1">
                    <a:lumMod val="50000"/>
                  </a:schemeClr>
                </a:solidFill>
              </a:rPr>
              <a:t>Inverse hyperbolic </a:t>
            </a:r>
            <a:r>
              <a:rPr lang="en-US" sz="1400" b="0" dirty="0" err="1">
                <a:solidFill>
                  <a:schemeClr val="bg1">
                    <a:lumMod val="50000"/>
                  </a:schemeClr>
                </a:solidFill>
              </a:rPr>
              <a:t>arctan</a:t>
            </a:r>
            <a:endParaRPr lang="en-US" sz="1400" b="0" dirty="0">
              <a:solidFill>
                <a:schemeClr val="bg1">
                  <a:lumMod val="50000"/>
                </a:schemeClr>
              </a:solidFill>
            </a:endParaRPr>
          </a:p>
        </p:txBody>
      </p:sp>
      <p:sp>
        <p:nvSpPr>
          <p:cNvPr id="43015" name="TextBox 7"/>
          <p:cNvSpPr txBox="1">
            <a:spLocks noChangeArrowheads="1"/>
          </p:cNvSpPr>
          <p:nvPr/>
        </p:nvSpPr>
        <p:spPr bwMode="auto">
          <a:xfrm>
            <a:off x="3200400" y="6324600"/>
            <a:ext cx="338138" cy="461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r>
              <a:rPr lang="en-US" b="0"/>
              <a:t>x</a:t>
            </a:r>
          </a:p>
        </p:txBody>
      </p:sp>
      <p:sp>
        <p:nvSpPr>
          <p:cNvPr id="43016" name="TextBox 9"/>
          <p:cNvSpPr txBox="1">
            <a:spLocks noChangeArrowheads="1"/>
          </p:cNvSpPr>
          <p:nvPr/>
        </p:nvSpPr>
        <p:spPr bwMode="auto">
          <a:xfrm>
            <a:off x="8610600" y="6324600"/>
            <a:ext cx="338138" cy="461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r>
              <a:rPr lang="en-US" b="0"/>
              <a:t>z</a:t>
            </a:r>
          </a:p>
        </p:txBody>
      </p:sp>
      <p:cxnSp>
        <p:nvCxnSpPr>
          <p:cNvPr id="14" name="Straight Arrow Connector 13"/>
          <p:cNvCxnSpPr/>
          <p:nvPr/>
        </p:nvCxnSpPr>
        <p:spPr bwMode="auto">
          <a:xfrm>
            <a:off x="3810000" y="5486400"/>
            <a:ext cx="1295400" cy="0"/>
          </a:xfrm>
          <a:prstGeom prst="straightConnector1">
            <a:avLst/>
          </a:prstGeom>
          <a:noFill/>
          <a:ln w="57150" cap="flat" cmpd="sng" algn="ctr">
            <a:solidFill>
              <a:schemeClr val="bg1">
                <a:lumMod val="50000"/>
              </a:schemeClr>
            </a:solidFill>
            <a:prstDash val="solid"/>
            <a:round/>
            <a:headEnd type="none" w="med" len="med"/>
            <a:tailEnd type="arrow"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pic>
        <p:nvPicPr>
          <p:cNvPr id="43018" name="Picture 15"/>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883525" y="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762000" y="1981200"/>
            <a:ext cx="7924800" cy="2322513"/>
          </a:xfrm>
        </p:spPr>
        <p:txBody>
          <a:bodyPr/>
          <a:lstStyle/>
          <a:p>
            <a:pPr algn="l"/>
            <a:r>
              <a:rPr lang="en-US" dirty="0">
                <a:solidFill>
                  <a:srgbClr val="FFFB0C"/>
                </a:solidFill>
                <a:latin typeface="Gill Sans" charset="0"/>
                <a:ea typeface="ヒラギノ角ゴ Pro W3" charset="0"/>
                <a:cs typeface="ヒラギノ角ゴ Pro W3" charset="0"/>
              </a:rPr>
              <a:t>Advanced Example 1</a:t>
            </a:r>
            <a:br>
              <a:rPr lang="en-US" dirty="0">
                <a:solidFill>
                  <a:srgbClr val="FFFB0C"/>
                </a:solidFill>
                <a:latin typeface="Gill Sans" charset="0"/>
                <a:ea typeface="ヒラギノ角ゴ Pro W3" charset="0"/>
                <a:cs typeface="ヒラギノ角ゴ Pro W3" charset="0"/>
              </a:rPr>
            </a:br>
            <a:r>
              <a:rPr lang="en-US" sz="3200" dirty="0">
                <a:latin typeface="Gill Sans" charset="0"/>
                <a:ea typeface="ヒラギノ角ゴ Pro W3" charset="0"/>
                <a:cs typeface="ヒラギノ角ゴ Pro W3" charset="0"/>
              </a:rPr>
              <a:t>Sampling + random numbers + plotting</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0" y="-14288"/>
            <a:ext cx="9144000" cy="762001"/>
          </a:xfrm>
        </p:spPr>
        <p:txBody>
          <a:bodyPr/>
          <a:lstStyle/>
          <a:p>
            <a:r>
              <a:rPr lang="en-US" sz="4000" dirty="0">
                <a:latin typeface="Arial" charset="0"/>
                <a:ea typeface="ＭＳ Ｐゴシック" charset="0"/>
                <a:cs typeface="ＭＳ Ｐゴシック" charset="0"/>
              </a:rPr>
              <a:t>Data visualization</a:t>
            </a:r>
          </a:p>
        </p:txBody>
      </p:sp>
      <p:sp>
        <p:nvSpPr>
          <p:cNvPr id="47106" name="Rectangle 1"/>
          <p:cNvSpPr>
            <a:spLocks noChangeArrowheads="1"/>
          </p:cNvSpPr>
          <p:nvPr/>
        </p:nvSpPr>
        <p:spPr bwMode="auto">
          <a:xfrm>
            <a:off x="533400" y="1066800"/>
            <a:ext cx="6400800" cy="523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sz="2800" b="0"/>
              <a:t>Plotting scatter points</a:t>
            </a:r>
          </a:p>
        </p:txBody>
      </p:sp>
      <p:sp>
        <p:nvSpPr>
          <p:cNvPr id="47107" name="Rectangle 3"/>
          <p:cNvSpPr>
            <a:spLocks noChangeArrowheads="1"/>
          </p:cNvSpPr>
          <p:nvPr/>
        </p:nvSpPr>
        <p:spPr bwMode="auto">
          <a:xfrm>
            <a:off x="4800600" y="2743200"/>
            <a:ext cx="3810000" cy="1200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pt-BR" b="0">
                <a:latin typeface="American Typewriter" charset="0"/>
                <a:cs typeface="American Typewriter" charset="0"/>
              </a:rPr>
              <a:t>x=unifrnd(-1,1,[1, 100])</a:t>
            </a:r>
          </a:p>
          <a:p>
            <a:pPr algn="l"/>
            <a:r>
              <a:rPr lang="pt-BR" b="0">
                <a:latin typeface="American Typewriter" charset="0"/>
                <a:cs typeface="American Typewriter" charset="0"/>
              </a:rPr>
              <a:t>y=unifrnd(-1,1,[1,100])</a:t>
            </a:r>
          </a:p>
          <a:p>
            <a:pPr algn="l"/>
            <a:r>
              <a:rPr lang="pt-BR" b="0">
                <a:latin typeface="American Typewriter" charset="0"/>
                <a:cs typeface="American Typewriter" charset="0"/>
              </a:rPr>
              <a:t>figure; plot(x,y,'+k')</a:t>
            </a:r>
          </a:p>
        </p:txBody>
      </p:sp>
      <p:pic>
        <p:nvPicPr>
          <p:cNvPr id="47108"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2514600"/>
            <a:ext cx="4876800" cy="3657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le 1"/>
          <p:cNvSpPr>
            <a:spLocks noGrp="1"/>
          </p:cNvSpPr>
          <p:nvPr>
            <p:ph type="title"/>
          </p:nvPr>
        </p:nvSpPr>
        <p:spPr>
          <a:xfrm>
            <a:off x="0" y="-14288"/>
            <a:ext cx="9144000" cy="762001"/>
          </a:xfrm>
        </p:spPr>
        <p:txBody>
          <a:bodyPr/>
          <a:lstStyle/>
          <a:p>
            <a:r>
              <a:rPr lang="en-US" sz="4000" dirty="0">
                <a:latin typeface="Arial" charset="0"/>
                <a:ea typeface="ＭＳ Ｐゴシック" charset="0"/>
                <a:cs typeface="ＭＳ Ｐゴシック" charset="0"/>
              </a:rPr>
              <a:t>Data visualization</a:t>
            </a:r>
          </a:p>
        </p:txBody>
      </p:sp>
      <p:sp>
        <p:nvSpPr>
          <p:cNvPr id="48130" name="Rectangle 1"/>
          <p:cNvSpPr>
            <a:spLocks noChangeArrowheads="1"/>
          </p:cNvSpPr>
          <p:nvPr/>
        </p:nvSpPr>
        <p:spPr bwMode="auto">
          <a:xfrm>
            <a:off x="533400" y="1066800"/>
            <a:ext cx="6400800" cy="523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sz="2800" b="0"/>
              <a:t>Plotting explicit curves</a:t>
            </a:r>
          </a:p>
        </p:txBody>
      </p:sp>
      <p:pic>
        <p:nvPicPr>
          <p:cNvPr id="48131"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88" y="1355725"/>
            <a:ext cx="5637212" cy="40576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8132" name="Rectangle 3"/>
          <p:cNvSpPr>
            <a:spLocks noChangeArrowheads="1"/>
          </p:cNvSpPr>
          <p:nvPr/>
        </p:nvSpPr>
        <p:spPr bwMode="auto">
          <a:xfrm>
            <a:off x="5334000" y="2438400"/>
            <a:ext cx="3657600" cy="193899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pt-BR" b="0" dirty="0" err="1">
                <a:latin typeface="American Typewriter" charset="0"/>
                <a:cs typeface="American Typewriter" charset="0"/>
              </a:rPr>
              <a:t>x</a:t>
            </a:r>
            <a:r>
              <a:rPr lang="pt-BR" b="0" dirty="0">
                <a:latin typeface="American Typewriter" charset="0"/>
                <a:cs typeface="American Typewriter" charset="0"/>
              </a:rPr>
              <a:t>=</a:t>
            </a:r>
            <a:r>
              <a:rPr lang="pt-BR" b="0" dirty="0" err="1">
                <a:latin typeface="American Typewriter" charset="0"/>
                <a:cs typeface="American Typewriter" charset="0"/>
              </a:rPr>
              <a:t>unifrnd</a:t>
            </a:r>
            <a:r>
              <a:rPr lang="pt-BR" b="0" dirty="0">
                <a:latin typeface="American Typewriter" charset="0"/>
                <a:cs typeface="American Typewriter" charset="0"/>
              </a:rPr>
              <a:t>(0,1,[1, 10])</a:t>
            </a:r>
          </a:p>
          <a:p>
            <a:pPr algn="l"/>
            <a:r>
              <a:rPr lang="en-US" b="0" dirty="0">
                <a:latin typeface="American Typewriter" charset="0"/>
                <a:cs typeface="American Typewriter" charset="0"/>
              </a:rPr>
              <a:t>x=sort(x);</a:t>
            </a:r>
          </a:p>
          <a:p>
            <a:pPr algn="l"/>
            <a:r>
              <a:rPr lang="is-IS" b="0" dirty="0">
                <a:latin typeface="American Typewriter" charset="0"/>
                <a:cs typeface="American Typewriter" charset="0"/>
              </a:rPr>
              <a:t>y=x.^2;</a:t>
            </a:r>
          </a:p>
          <a:p>
            <a:pPr algn="l"/>
            <a:r>
              <a:rPr lang="en-US" b="0" dirty="0">
                <a:latin typeface="American Typewriter" charset="0"/>
                <a:cs typeface="American Typewriter" charset="0"/>
              </a:rPr>
              <a:t>figure; plot(</a:t>
            </a:r>
            <a:r>
              <a:rPr lang="en-US" b="0" dirty="0" err="1">
                <a:latin typeface="American Typewriter" charset="0"/>
                <a:cs typeface="American Typewriter" charset="0"/>
              </a:rPr>
              <a:t>x,y,'+k</a:t>
            </a:r>
            <a:r>
              <a:rPr lang="en-US" b="0" dirty="0">
                <a:latin typeface="American Typewriter" charset="0"/>
                <a:cs typeface="American Typewriter" charset="0"/>
              </a:rPr>
              <a:t>')</a:t>
            </a:r>
          </a:p>
          <a:p>
            <a:pPr algn="l"/>
            <a:r>
              <a:rPr lang="en-US" b="0" dirty="0">
                <a:latin typeface="American Typewriter" charset="0"/>
                <a:cs typeface="American Typewriter" charset="0"/>
              </a:rPr>
              <a:t>hold on; plot(</a:t>
            </a:r>
            <a:r>
              <a:rPr lang="en-US" b="0" dirty="0" err="1">
                <a:latin typeface="American Typewriter" charset="0"/>
                <a:cs typeface="American Typewriter" charset="0"/>
              </a:rPr>
              <a:t>x,y,'r</a:t>
            </a:r>
            <a:r>
              <a:rPr lang="en-US" b="0" dirty="0">
                <a:latin typeface="American Typewriter" charset="0"/>
                <a:cs typeface="American Typewriter" charset="0"/>
              </a:rPr>
              <a:t>’)</a:t>
            </a:r>
            <a:endParaRPr lang="pt-BR" b="0" dirty="0">
              <a:latin typeface="American Typewriter" charset="0"/>
              <a:cs typeface="American Typewriter"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990600" y="3962400"/>
            <a:ext cx="7391400" cy="1066800"/>
          </a:xfrm>
        </p:spPr>
        <p:txBody>
          <a:bodyPr/>
          <a:lstStyle/>
          <a:p>
            <a:pPr algn="l"/>
            <a:br>
              <a:rPr lang="en-US" dirty="0">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r>
              <a:rPr lang="en-US" dirty="0">
                <a:solidFill>
                  <a:srgbClr val="FFFB0C"/>
                </a:solidFill>
                <a:latin typeface="Gill Sans" charset="0"/>
                <a:ea typeface="ヒラギノ角ゴ Pro W3" charset="0"/>
                <a:cs typeface="ヒラギノ角ゴ Pro W3" charset="0"/>
              </a:rPr>
              <a:t>Unit Objectives</a:t>
            </a:r>
            <a:br>
              <a:rPr lang="en-US" dirty="0">
                <a:solidFill>
                  <a:srgbClr val="FFFB0C"/>
                </a:solidFill>
                <a:latin typeface="Gill Sans" charset="0"/>
                <a:ea typeface="ヒラギノ角ゴ Pro W3" charset="0"/>
                <a:cs typeface="ヒラギノ角ゴ Pro W3" charset="0"/>
              </a:rPr>
            </a:br>
            <a:br>
              <a:rPr lang="en-US" dirty="0">
                <a:solidFill>
                  <a:srgbClr val="FFFB0C"/>
                </a:solidFill>
                <a:latin typeface="Gill Sans" charset="0"/>
                <a:ea typeface="ヒラギノ角ゴ Pro W3" charset="0"/>
                <a:cs typeface="ヒラギノ角ゴ Pro W3" charset="0"/>
              </a:rPr>
            </a:br>
            <a:r>
              <a:rPr lang="en-US" sz="3600" dirty="0">
                <a:latin typeface="Gill Sans" charset="0"/>
                <a:ea typeface="ヒラギノ角ゴ Pro W3" charset="0"/>
                <a:cs typeface="ヒラギノ角ゴ Pro W3" charset="0"/>
              </a:rPr>
              <a:t>1. Get familiar with </a:t>
            </a:r>
            <a:r>
              <a:rPr lang="en-US" sz="3600" dirty="0" err="1">
                <a:latin typeface="Gill Sans" charset="0"/>
                <a:ea typeface="ヒラギノ角ゴ Pro W3" charset="0"/>
                <a:cs typeface="ヒラギノ角ゴ Pro W3" charset="0"/>
              </a:rPr>
              <a:t>Matlab</a:t>
            </a:r>
            <a:br>
              <a:rPr lang="en-US" sz="3600" dirty="0">
                <a:latin typeface="Gill Sans" charset="0"/>
                <a:ea typeface="ヒラギノ角ゴ Pro W3" charset="0"/>
                <a:cs typeface="ヒラギノ角ゴ Pro W3" charset="0"/>
              </a:rPr>
            </a:br>
            <a:r>
              <a:rPr lang="en-US" sz="3600" dirty="0">
                <a:latin typeface="Gill Sans" charset="0"/>
                <a:ea typeface="ヒラギノ角ゴ Pro W3" charset="0"/>
                <a:cs typeface="ヒラギノ角ゴ Pro W3" charset="0"/>
              </a:rPr>
              <a:t>2. 5 components of programming</a:t>
            </a:r>
            <a:br>
              <a:rPr lang="en-US" sz="3600" dirty="0">
                <a:latin typeface="Gill Sans" charset="0"/>
                <a:ea typeface="ヒラギノ角ゴ Pro W3" charset="0"/>
                <a:cs typeface="ヒラギノ角ゴ Pro W3" charset="0"/>
              </a:rPr>
            </a:br>
            <a:r>
              <a:rPr lang="en-US" sz="3600" dirty="0">
                <a:latin typeface="Gill Sans" charset="0"/>
                <a:ea typeface="ヒラギノ角ゴ Pro W3" charset="0"/>
                <a:cs typeface="ヒラギノ角ゴ Pro W3" charset="0"/>
              </a:rPr>
              <a:t>3. Combining 5 components in solving</a:t>
            </a:r>
            <a:br>
              <a:rPr lang="en-US" sz="3600" dirty="0">
                <a:latin typeface="Gill Sans" charset="0"/>
                <a:ea typeface="ヒラギノ角ゴ Pro W3" charset="0"/>
                <a:cs typeface="ヒラギノ角ゴ Pro W3" charset="0"/>
              </a:rPr>
            </a:br>
            <a:r>
              <a:rPr lang="en-US" sz="3600" dirty="0">
                <a:latin typeface="Gill Sans" charset="0"/>
                <a:ea typeface="ヒラギノ角ゴ Pro W3" charset="0"/>
                <a:cs typeface="ヒラギノ角ゴ Pro W3" charset="0"/>
              </a:rPr>
              <a:t>complex examples.</a:t>
            </a:r>
          </a:p>
        </p:txBody>
      </p:sp>
    </p:spTree>
    <p:extLst>
      <p:ext uri="{BB962C8B-B14F-4D97-AF65-F5344CB8AC3E}">
        <p14:creationId xmlns:p14="http://schemas.microsoft.com/office/powerpoint/2010/main" val="1936315663"/>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0" y="-14288"/>
            <a:ext cx="9144000" cy="762001"/>
          </a:xfrm>
        </p:spPr>
        <p:txBody>
          <a:bodyPr/>
          <a:lstStyle/>
          <a:p>
            <a:r>
              <a:rPr lang="en-US" sz="4000" dirty="0">
                <a:latin typeface="Arial" charset="0"/>
                <a:ea typeface="ＭＳ Ｐゴシック" charset="0"/>
                <a:cs typeface="ＭＳ Ｐゴシック" charset="0"/>
              </a:rPr>
              <a:t>Uniform sampling</a:t>
            </a:r>
          </a:p>
        </p:txBody>
      </p:sp>
      <p:sp>
        <p:nvSpPr>
          <p:cNvPr id="49154" name="Rectangle 1"/>
          <p:cNvSpPr>
            <a:spLocks noChangeArrowheads="1"/>
          </p:cNvSpPr>
          <p:nvPr/>
        </p:nvSpPr>
        <p:spPr bwMode="auto">
          <a:xfrm>
            <a:off x="533400" y="1066800"/>
            <a:ext cx="7543800" cy="523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sz="2800" b="0"/>
              <a:t>Plotting explicit curves: a circle with radius 1</a:t>
            </a:r>
          </a:p>
        </p:txBody>
      </p:sp>
      <p:sp>
        <p:nvSpPr>
          <p:cNvPr id="4" name="TextBox 3"/>
          <p:cNvSpPr txBox="1"/>
          <p:nvPr/>
        </p:nvSpPr>
        <p:spPr>
          <a:xfrm>
            <a:off x="4953000" y="2156253"/>
            <a:ext cx="3828292" cy="3785652"/>
          </a:xfrm>
          <a:prstGeom prst="rect">
            <a:avLst/>
          </a:prstGeom>
          <a:noFill/>
        </p:spPr>
        <p:txBody>
          <a:bodyPr wrap="square">
            <a:spAutoFit/>
          </a:bodyPr>
          <a:lstStyle/>
          <a:p>
            <a:pPr algn="l">
              <a:defRPr/>
            </a:pPr>
            <a:r>
              <a:rPr lang="pt-BR" b="0" dirty="0" err="1">
                <a:latin typeface="American Typewriter"/>
                <a:cs typeface="American Typewriter"/>
              </a:rPr>
              <a:t>x</a:t>
            </a:r>
            <a:r>
              <a:rPr lang="pt-BR" b="0" dirty="0">
                <a:latin typeface="American Typewriter"/>
                <a:cs typeface="American Typewriter"/>
              </a:rPr>
              <a:t>=</a:t>
            </a:r>
            <a:r>
              <a:rPr lang="pt-BR" b="0" dirty="0" err="1">
                <a:latin typeface="American Typewriter"/>
                <a:cs typeface="American Typewriter"/>
              </a:rPr>
              <a:t>unifrnd</a:t>
            </a:r>
            <a:r>
              <a:rPr lang="pt-BR" b="0" dirty="0">
                <a:latin typeface="American Typewriter"/>
                <a:cs typeface="American Typewriter"/>
              </a:rPr>
              <a:t>(-1,1,[1, 100])</a:t>
            </a:r>
            <a:endParaRPr lang="it-IT" b="0" dirty="0">
              <a:latin typeface="American Typewriter"/>
              <a:cs typeface="American Typewriter"/>
            </a:endParaRPr>
          </a:p>
          <a:p>
            <a:pPr algn="l">
              <a:defRPr/>
            </a:pPr>
            <a:r>
              <a:rPr lang="it-IT" b="0" dirty="0">
                <a:latin typeface="American Typewriter"/>
                <a:cs typeface="American Typewriter"/>
              </a:rPr>
              <a:t>y=</a:t>
            </a:r>
            <a:r>
              <a:rPr lang="it-IT" b="0" dirty="0" err="1">
                <a:latin typeface="American Typewriter"/>
                <a:cs typeface="American Typewriter"/>
              </a:rPr>
              <a:t>sqrt</a:t>
            </a:r>
            <a:r>
              <a:rPr lang="it-IT" b="0" dirty="0">
                <a:latin typeface="American Typewriter"/>
                <a:cs typeface="American Typewriter"/>
              </a:rPr>
              <a:t>(1-x.^2)</a:t>
            </a:r>
          </a:p>
          <a:p>
            <a:pPr algn="l">
              <a:defRPr/>
            </a:pPr>
            <a:r>
              <a:rPr lang="it-IT" b="0" dirty="0">
                <a:latin typeface="American Typewriter"/>
                <a:cs typeface="American Typewriter"/>
              </a:rPr>
              <a:t>figure; plot(</a:t>
            </a:r>
            <a:r>
              <a:rPr lang="it-IT" b="0" dirty="0" err="1">
                <a:latin typeface="American Typewriter"/>
                <a:cs typeface="American Typewriter"/>
              </a:rPr>
              <a:t>x,y,'+k</a:t>
            </a:r>
            <a:r>
              <a:rPr lang="it-IT" b="0" dirty="0">
                <a:latin typeface="American Typewriter"/>
                <a:cs typeface="American Typewriter"/>
              </a:rPr>
              <a:t>')</a:t>
            </a:r>
          </a:p>
          <a:p>
            <a:pPr algn="l">
              <a:defRPr/>
            </a:pPr>
            <a:r>
              <a:rPr lang="it-IT" b="0" dirty="0" err="1">
                <a:latin typeface="American Typewriter"/>
                <a:cs typeface="American Typewriter"/>
              </a:rPr>
              <a:t>hold</a:t>
            </a:r>
            <a:r>
              <a:rPr lang="it-IT" b="0" dirty="0">
                <a:latin typeface="American Typewriter"/>
                <a:cs typeface="American Typewriter"/>
              </a:rPr>
              <a:t> on; plot(</a:t>
            </a:r>
            <a:r>
              <a:rPr lang="it-IT" b="0" dirty="0" err="1">
                <a:latin typeface="American Typewriter"/>
                <a:cs typeface="American Typewriter"/>
              </a:rPr>
              <a:t>x,-y,'+k</a:t>
            </a:r>
            <a:r>
              <a:rPr lang="it-IT" b="0" dirty="0">
                <a:latin typeface="American Typewriter"/>
                <a:cs typeface="American Typewriter"/>
              </a:rPr>
              <a:t>’)</a:t>
            </a:r>
          </a:p>
          <a:p>
            <a:pPr algn="l">
              <a:defRPr/>
            </a:pPr>
            <a:endParaRPr lang="it-IT" b="0" dirty="0">
              <a:latin typeface="American Typewriter"/>
              <a:cs typeface="American Typewriter"/>
            </a:endParaRPr>
          </a:p>
          <a:p>
            <a:pPr algn="l">
              <a:defRPr/>
            </a:pPr>
            <a:endParaRPr lang="it-IT" b="0" dirty="0">
              <a:latin typeface="American Typewriter"/>
              <a:cs typeface="American Typewriter"/>
            </a:endParaRPr>
          </a:p>
          <a:p>
            <a:pPr algn="l">
              <a:defRPr/>
            </a:pPr>
            <a:endParaRPr lang="it-IT" b="0" dirty="0">
              <a:latin typeface="American Typewriter"/>
              <a:cs typeface="American Typewriter"/>
            </a:endParaRPr>
          </a:p>
          <a:p>
            <a:pPr algn="l">
              <a:defRPr/>
            </a:pPr>
            <a:r>
              <a:rPr lang="it-IT" i="1" dirty="0">
                <a:solidFill>
                  <a:srgbClr val="0070C0"/>
                </a:solidFill>
                <a:latin typeface="+mj-lt"/>
                <a:cs typeface="American Typewriter"/>
              </a:rPr>
              <a:t>Quiz. </a:t>
            </a:r>
            <a:r>
              <a:rPr lang="it-IT" b="0" i="1" dirty="0">
                <a:solidFill>
                  <a:srgbClr val="0070C0"/>
                </a:solidFill>
                <a:latin typeface="+mj-lt"/>
                <a:cs typeface="American Typewriter"/>
              </a:rPr>
              <a:t>Can </a:t>
            </a:r>
            <a:r>
              <a:rPr lang="it-IT" b="0" i="1" dirty="0" err="1">
                <a:solidFill>
                  <a:srgbClr val="0070C0"/>
                </a:solidFill>
                <a:latin typeface="+mj-lt"/>
                <a:cs typeface="American Typewriter"/>
              </a:rPr>
              <a:t>you</a:t>
            </a:r>
            <a:r>
              <a:rPr lang="it-IT" b="0" i="1" dirty="0">
                <a:solidFill>
                  <a:srgbClr val="0070C0"/>
                </a:solidFill>
                <a:latin typeface="+mj-lt"/>
                <a:cs typeface="American Typewriter"/>
              </a:rPr>
              <a:t> </a:t>
            </a:r>
            <a:r>
              <a:rPr lang="it-IT" b="0" i="1" dirty="0" err="1">
                <a:solidFill>
                  <a:srgbClr val="0070C0"/>
                </a:solidFill>
                <a:latin typeface="+mj-lt"/>
                <a:cs typeface="American Typewriter"/>
              </a:rPr>
              <a:t>draw</a:t>
            </a:r>
            <a:r>
              <a:rPr lang="it-IT" b="0" i="1" dirty="0">
                <a:solidFill>
                  <a:srgbClr val="0070C0"/>
                </a:solidFill>
                <a:latin typeface="+mj-lt"/>
                <a:cs typeface="American Typewriter"/>
              </a:rPr>
              <a:t> </a:t>
            </a:r>
            <a:r>
              <a:rPr lang="it-IT" b="0" i="1" dirty="0" err="1">
                <a:solidFill>
                  <a:srgbClr val="0070C0"/>
                </a:solidFill>
                <a:latin typeface="+mj-lt"/>
                <a:cs typeface="American Typewriter"/>
              </a:rPr>
              <a:t>points</a:t>
            </a:r>
            <a:endParaRPr lang="it-IT" b="0" i="1" dirty="0">
              <a:solidFill>
                <a:srgbClr val="0070C0"/>
              </a:solidFill>
              <a:latin typeface="+mj-lt"/>
              <a:cs typeface="American Typewriter"/>
            </a:endParaRPr>
          </a:p>
          <a:p>
            <a:pPr algn="l">
              <a:defRPr/>
            </a:pPr>
            <a:r>
              <a:rPr lang="it-IT" b="0" i="1" dirty="0" err="1">
                <a:solidFill>
                  <a:srgbClr val="0070C0"/>
                </a:solidFill>
                <a:latin typeface="+mj-lt"/>
                <a:cs typeface="American Typewriter"/>
              </a:rPr>
              <a:t>uniformly</a:t>
            </a:r>
            <a:r>
              <a:rPr lang="it-IT" b="0" i="1" dirty="0">
                <a:solidFill>
                  <a:srgbClr val="0070C0"/>
                </a:solidFill>
                <a:latin typeface="+mj-lt"/>
                <a:cs typeface="American Typewriter"/>
              </a:rPr>
              <a:t> </a:t>
            </a:r>
            <a:r>
              <a:rPr lang="it-IT" b="0" i="1" dirty="0" err="1">
                <a:solidFill>
                  <a:srgbClr val="0070C0"/>
                </a:solidFill>
                <a:latin typeface="+mj-lt"/>
                <a:cs typeface="American Typewriter"/>
              </a:rPr>
              <a:t>sampled</a:t>
            </a:r>
            <a:r>
              <a:rPr lang="it-IT" b="0" i="1" dirty="0">
                <a:solidFill>
                  <a:srgbClr val="0070C0"/>
                </a:solidFill>
                <a:latin typeface="+mj-lt"/>
                <a:cs typeface="American Typewriter"/>
              </a:rPr>
              <a:t> </a:t>
            </a:r>
            <a:r>
              <a:rPr lang="it-IT" b="0" i="1" dirty="0" err="1">
                <a:solidFill>
                  <a:srgbClr val="0070C0"/>
                </a:solidFill>
                <a:latin typeface="+mj-lt"/>
                <a:cs typeface="American Typewriter"/>
              </a:rPr>
              <a:t>points</a:t>
            </a:r>
            <a:r>
              <a:rPr lang="it-IT" b="0" i="1" dirty="0">
                <a:solidFill>
                  <a:srgbClr val="0070C0"/>
                </a:solidFill>
                <a:latin typeface="+mj-lt"/>
                <a:cs typeface="American Typewriter"/>
              </a:rPr>
              <a:t> </a:t>
            </a:r>
          </a:p>
          <a:p>
            <a:pPr algn="l">
              <a:defRPr/>
            </a:pPr>
            <a:r>
              <a:rPr lang="it-IT" b="0" i="1" dirty="0">
                <a:solidFill>
                  <a:srgbClr val="0070C0"/>
                </a:solidFill>
                <a:latin typeface="+mj-lt"/>
                <a:cs typeface="American Typewriter"/>
              </a:rPr>
              <a:t>on a </a:t>
            </a:r>
            <a:r>
              <a:rPr lang="it-IT" b="0" i="1" dirty="0" err="1">
                <a:solidFill>
                  <a:srgbClr val="0070C0"/>
                </a:solidFill>
                <a:latin typeface="+mj-lt"/>
                <a:cs typeface="American Typewriter"/>
              </a:rPr>
              <a:t>circle</a:t>
            </a:r>
            <a:r>
              <a:rPr lang="it-IT" b="0" i="1" dirty="0">
                <a:solidFill>
                  <a:srgbClr val="0070C0"/>
                </a:solidFill>
                <a:latin typeface="+mj-lt"/>
                <a:cs typeface="American Typewriter"/>
              </a:rPr>
              <a:t>? </a:t>
            </a:r>
          </a:p>
        </p:txBody>
      </p:sp>
      <p:pic>
        <p:nvPicPr>
          <p:cNvPr id="49156"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1416" y="2014376"/>
            <a:ext cx="4114801" cy="396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Title 1"/>
          <p:cNvSpPr>
            <a:spLocks noGrp="1"/>
          </p:cNvSpPr>
          <p:nvPr>
            <p:ph type="title"/>
          </p:nvPr>
        </p:nvSpPr>
        <p:spPr>
          <a:xfrm>
            <a:off x="0" y="-14288"/>
            <a:ext cx="9144000" cy="762001"/>
          </a:xfrm>
        </p:spPr>
        <p:txBody>
          <a:bodyPr/>
          <a:lstStyle/>
          <a:p>
            <a:r>
              <a:rPr lang="en-US" sz="4000" dirty="0">
                <a:latin typeface="Arial" charset="0"/>
                <a:ea typeface="ＭＳ Ｐゴシック" charset="0"/>
                <a:cs typeface="ＭＳ Ｐゴシック" charset="0"/>
              </a:rPr>
              <a:t>Uniform sampling</a:t>
            </a:r>
          </a:p>
        </p:txBody>
      </p:sp>
      <p:sp>
        <p:nvSpPr>
          <p:cNvPr id="50178" name="Rectangle 1"/>
          <p:cNvSpPr>
            <a:spLocks noChangeArrowheads="1"/>
          </p:cNvSpPr>
          <p:nvPr/>
        </p:nvSpPr>
        <p:spPr bwMode="auto">
          <a:xfrm>
            <a:off x="533400" y="1066800"/>
            <a:ext cx="7543800" cy="523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sz="2800" b="0"/>
              <a:t>Plotting explicit curves: a circle with radius 1</a:t>
            </a:r>
          </a:p>
        </p:txBody>
      </p:sp>
      <p:sp>
        <p:nvSpPr>
          <p:cNvPr id="4" name="TextBox 3"/>
          <p:cNvSpPr txBox="1"/>
          <p:nvPr/>
        </p:nvSpPr>
        <p:spPr>
          <a:xfrm>
            <a:off x="4548753" y="2057400"/>
            <a:ext cx="4267200" cy="3785652"/>
          </a:xfrm>
          <a:prstGeom prst="rect">
            <a:avLst/>
          </a:prstGeom>
          <a:noFill/>
        </p:spPr>
        <p:txBody>
          <a:bodyPr wrap="square">
            <a:spAutoFit/>
          </a:bodyPr>
          <a:lstStyle/>
          <a:p>
            <a:pPr algn="l">
              <a:defRPr/>
            </a:pPr>
            <a:r>
              <a:rPr lang="pt-BR" b="0" dirty="0" err="1">
                <a:latin typeface="American Typewriter"/>
                <a:cs typeface="American Typewriter"/>
              </a:rPr>
              <a:t>x</a:t>
            </a:r>
            <a:r>
              <a:rPr lang="pt-BR" b="0" dirty="0">
                <a:latin typeface="American Typewriter"/>
                <a:cs typeface="American Typewriter"/>
              </a:rPr>
              <a:t>=-1:0.05:1</a:t>
            </a:r>
          </a:p>
          <a:p>
            <a:pPr algn="l">
              <a:defRPr/>
            </a:pPr>
            <a:r>
              <a:rPr lang="it-IT" b="0" dirty="0">
                <a:latin typeface="American Typewriter"/>
                <a:cs typeface="American Typewriter"/>
              </a:rPr>
              <a:t>y=</a:t>
            </a:r>
            <a:r>
              <a:rPr lang="it-IT" b="0" dirty="0" err="1">
                <a:latin typeface="American Typewriter"/>
                <a:cs typeface="American Typewriter"/>
              </a:rPr>
              <a:t>sqrt</a:t>
            </a:r>
            <a:r>
              <a:rPr lang="it-IT" b="0" dirty="0">
                <a:latin typeface="American Typewriter"/>
                <a:cs typeface="American Typewriter"/>
              </a:rPr>
              <a:t>(1-x.^2);</a:t>
            </a:r>
          </a:p>
          <a:p>
            <a:pPr algn="l">
              <a:defRPr/>
            </a:pPr>
            <a:r>
              <a:rPr lang="it-IT" b="0" dirty="0">
                <a:latin typeface="American Typewriter"/>
                <a:cs typeface="American Typewriter"/>
              </a:rPr>
              <a:t>figure; plot(</a:t>
            </a:r>
            <a:r>
              <a:rPr lang="it-IT" b="0" dirty="0" err="1">
                <a:latin typeface="American Typewriter"/>
                <a:cs typeface="American Typewriter"/>
              </a:rPr>
              <a:t>x,y,'+k</a:t>
            </a:r>
            <a:r>
              <a:rPr lang="it-IT" b="0" dirty="0">
                <a:latin typeface="American Typewriter"/>
                <a:cs typeface="American Typewriter"/>
              </a:rPr>
              <a:t>')</a:t>
            </a:r>
          </a:p>
          <a:p>
            <a:pPr algn="l">
              <a:defRPr/>
            </a:pPr>
            <a:r>
              <a:rPr lang="it-IT" b="0" dirty="0" err="1">
                <a:latin typeface="American Typewriter"/>
                <a:cs typeface="American Typewriter"/>
              </a:rPr>
              <a:t>hold</a:t>
            </a:r>
            <a:r>
              <a:rPr lang="it-IT" b="0" dirty="0">
                <a:latin typeface="American Typewriter"/>
                <a:cs typeface="American Typewriter"/>
              </a:rPr>
              <a:t> on; plot(</a:t>
            </a:r>
            <a:r>
              <a:rPr lang="it-IT" b="0" dirty="0" err="1">
                <a:latin typeface="American Typewriter"/>
                <a:cs typeface="American Typewriter"/>
              </a:rPr>
              <a:t>x,-y,'+k</a:t>
            </a:r>
            <a:r>
              <a:rPr lang="it-IT" b="0" dirty="0">
                <a:latin typeface="American Typewriter"/>
                <a:cs typeface="American Typewriter"/>
              </a:rPr>
              <a:t>')</a:t>
            </a:r>
          </a:p>
          <a:p>
            <a:pPr algn="l">
              <a:defRPr/>
            </a:pPr>
            <a:endParaRPr lang="it-IT" b="0" dirty="0">
              <a:latin typeface="American Typewriter"/>
              <a:cs typeface="American Typewriter"/>
            </a:endParaRPr>
          </a:p>
          <a:p>
            <a:pPr algn="l">
              <a:defRPr/>
            </a:pPr>
            <a:endParaRPr lang="it-IT" b="0" dirty="0">
              <a:latin typeface="American Typewriter"/>
              <a:cs typeface="American Typewriter"/>
            </a:endParaRPr>
          </a:p>
          <a:p>
            <a:pPr algn="l">
              <a:defRPr/>
            </a:pPr>
            <a:endParaRPr lang="it-IT" b="0" dirty="0">
              <a:latin typeface="American Typewriter"/>
              <a:cs typeface="American Typewriter"/>
            </a:endParaRPr>
          </a:p>
          <a:p>
            <a:pPr algn="l">
              <a:defRPr/>
            </a:pPr>
            <a:endParaRPr lang="it-IT" b="0" dirty="0">
              <a:latin typeface="American Typewriter"/>
              <a:cs typeface="American Typewriter"/>
            </a:endParaRPr>
          </a:p>
          <a:p>
            <a:pPr algn="l">
              <a:defRPr/>
            </a:pPr>
            <a:r>
              <a:rPr lang="it-IT" dirty="0">
                <a:solidFill>
                  <a:srgbClr val="0070C0"/>
                </a:solidFill>
                <a:latin typeface="+mj-lt"/>
                <a:cs typeface="American Typewriter"/>
              </a:rPr>
              <a:t>Quiz 2. </a:t>
            </a:r>
            <a:r>
              <a:rPr lang="it-IT" b="0" dirty="0" err="1">
                <a:solidFill>
                  <a:srgbClr val="0070C0"/>
                </a:solidFill>
                <a:latin typeface="+mj-lt"/>
                <a:cs typeface="American Typewriter"/>
              </a:rPr>
              <a:t>Still</a:t>
            </a:r>
            <a:r>
              <a:rPr lang="it-IT" b="0" dirty="0">
                <a:solidFill>
                  <a:srgbClr val="0070C0"/>
                </a:solidFill>
                <a:latin typeface="+mj-lt"/>
                <a:cs typeface="American Typewriter"/>
              </a:rPr>
              <a:t> </a:t>
            </a:r>
            <a:r>
              <a:rPr lang="it-IT" b="0" dirty="0" err="1">
                <a:solidFill>
                  <a:srgbClr val="0070C0"/>
                </a:solidFill>
                <a:latin typeface="+mj-lt"/>
                <a:cs typeface="American Typewriter"/>
              </a:rPr>
              <a:t>not</a:t>
            </a:r>
            <a:r>
              <a:rPr lang="it-IT" b="0" dirty="0">
                <a:solidFill>
                  <a:srgbClr val="0070C0"/>
                </a:solidFill>
                <a:latin typeface="+mj-lt"/>
                <a:cs typeface="American Typewriter"/>
              </a:rPr>
              <a:t> </a:t>
            </a:r>
            <a:r>
              <a:rPr lang="it-IT" b="0" dirty="0" err="1">
                <a:solidFill>
                  <a:srgbClr val="0070C0"/>
                </a:solidFill>
                <a:latin typeface="+mj-lt"/>
                <a:cs typeface="American Typewriter"/>
              </a:rPr>
              <a:t>uniform</a:t>
            </a:r>
            <a:r>
              <a:rPr lang="it-IT" b="0" dirty="0">
                <a:solidFill>
                  <a:srgbClr val="0070C0"/>
                </a:solidFill>
                <a:latin typeface="+mj-lt"/>
                <a:cs typeface="American Typewriter"/>
              </a:rPr>
              <a:t> </a:t>
            </a:r>
            <a:r>
              <a:rPr lang="it-IT" b="0" dirty="0" err="1">
                <a:solidFill>
                  <a:srgbClr val="0070C0"/>
                </a:solidFill>
                <a:latin typeface="+mj-lt"/>
                <a:cs typeface="American Typewriter"/>
              </a:rPr>
              <a:t>enough</a:t>
            </a:r>
            <a:r>
              <a:rPr lang="it-IT" b="0" dirty="0">
                <a:solidFill>
                  <a:srgbClr val="0070C0"/>
                </a:solidFill>
                <a:latin typeface="+mj-lt"/>
                <a:cs typeface="American Typewriter"/>
              </a:rPr>
              <a:t>. </a:t>
            </a:r>
            <a:r>
              <a:rPr lang="it-IT" b="0" dirty="0" err="1">
                <a:solidFill>
                  <a:srgbClr val="0070C0"/>
                </a:solidFill>
                <a:latin typeface="+mj-lt"/>
                <a:cs typeface="American Typewriter"/>
              </a:rPr>
              <a:t>Why</a:t>
            </a:r>
            <a:r>
              <a:rPr lang="it-IT" b="0" dirty="0">
                <a:solidFill>
                  <a:srgbClr val="0070C0"/>
                </a:solidFill>
                <a:latin typeface="+mj-lt"/>
                <a:cs typeface="American Typewriter"/>
              </a:rPr>
              <a:t>?</a:t>
            </a:r>
          </a:p>
        </p:txBody>
      </p:sp>
      <p:pic>
        <p:nvPicPr>
          <p:cNvPr id="50180"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5408" y="2284063"/>
            <a:ext cx="4038600" cy="35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a:xfrm>
            <a:off x="0" y="-14288"/>
            <a:ext cx="9144000" cy="762001"/>
          </a:xfrm>
        </p:spPr>
        <p:txBody>
          <a:bodyPr/>
          <a:lstStyle/>
          <a:p>
            <a:r>
              <a:rPr lang="en-US" sz="4000" dirty="0">
                <a:latin typeface="Arial" charset="0"/>
                <a:ea typeface="ＭＳ Ｐゴシック" charset="0"/>
                <a:cs typeface="ＭＳ Ｐゴシック" charset="0"/>
              </a:rPr>
              <a:t>Uniform sampling</a:t>
            </a:r>
          </a:p>
        </p:txBody>
      </p:sp>
      <p:sp>
        <p:nvSpPr>
          <p:cNvPr id="51202" name="Rectangle 1"/>
          <p:cNvSpPr>
            <a:spLocks noChangeArrowheads="1"/>
          </p:cNvSpPr>
          <p:nvPr/>
        </p:nvSpPr>
        <p:spPr bwMode="auto">
          <a:xfrm>
            <a:off x="533400" y="1066800"/>
            <a:ext cx="7543800" cy="523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sz="2800" b="0"/>
              <a:t>Plotting implicit curves: a circle with radius 1</a:t>
            </a:r>
          </a:p>
        </p:txBody>
      </p:sp>
      <p:sp>
        <p:nvSpPr>
          <p:cNvPr id="51203" name="TextBox 3"/>
          <p:cNvSpPr txBox="1">
            <a:spLocks noChangeArrowheads="1"/>
          </p:cNvSpPr>
          <p:nvPr/>
        </p:nvSpPr>
        <p:spPr bwMode="auto">
          <a:xfrm>
            <a:off x="4495800" y="2971800"/>
            <a:ext cx="4648200" cy="2308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algn="l"/>
            <a:r>
              <a:rPr lang="en-US" b="0" dirty="0">
                <a:latin typeface="American Typewriter" charset="0"/>
                <a:cs typeface="American Typewriter" charset="0"/>
              </a:rPr>
              <a:t>theta=0:0.05:2*pi</a:t>
            </a:r>
          </a:p>
          <a:p>
            <a:pPr algn="l"/>
            <a:r>
              <a:rPr lang="en-US" b="0" dirty="0">
                <a:latin typeface="American Typewriter" charset="0"/>
                <a:cs typeface="American Typewriter" charset="0"/>
              </a:rPr>
              <a:t>x=cos(theta)</a:t>
            </a:r>
          </a:p>
          <a:p>
            <a:pPr algn="l"/>
            <a:r>
              <a:rPr lang="en-US" b="0" dirty="0">
                <a:latin typeface="American Typewriter" charset="0"/>
                <a:cs typeface="American Typewriter" charset="0"/>
              </a:rPr>
              <a:t>y=sin(theta)</a:t>
            </a:r>
          </a:p>
          <a:p>
            <a:pPr algn="l"/>
            <a:r>
              <a:rPr lang="en-US" b="0" dirty="0">
                <a:latin typeface="American Typewriter" charset="0"/>
                <a:cs typeface="American Typewriter" charset="0"/>
              </a:rPr>
              <a:t>figure; plot(</a:t>
            </a:r>
            <a:r>
              <a:rPr lang="en-US" b="0" dirty="0" err="1">
                <a:latin typeface="American Typewriter" charset="0"/>
                <a:cs typeface="American Typewriter" charset="0"/>
              </a:rPr>
              <a:t>x,y,'+k</a:t>
            </a:r>
            <a:r>
              <a:rPr lang="en-US" b="0" dirty="0">
                <a:latin typeface="American Typewriter" charset="0"/>
                <a:cs typeface="American Typewriter" charset="0"/>
              </a:rPr>
              <a:t>')</a:t>
            </a:r>
          </a:p>
          <a:p>
            <a:pPr algn="l"/>
            <a:endParaRPr lang="it-IT" b="0" dirty="0">
              <a:latin typeface="American Typewriter" charset="0"/>
              <a:cs typeface="American Typewriter" charset="0"/>
            </a:endParaRPr>
          </a:p>
          <a:p>
            <a:pPr algn="l"/>
            <a:endParaRPr lang="it-IT" b="0" dirty="0">
              <a:latin typeface="American Typewriter" charset="0"/>
              <a:cs typeface="American Typewriter" charset="0"/>
            </a:endParaRPr>
          </a:p>
        </p:txBody>
      </p:sp>
      <p:pic>
        <p:nvPicPr>
          <p:cNvPr id="51204"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1847" y="2079894"/>
            <a:ext cx="3886200" cy="3429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1205" name="Picture 6"/>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894638" y="571500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Rectangle 5"/>
          <p:cNvSpPr/>
          <p:nvPr/>
        </p:nvSpPr>
        <p:spPr>
          <a:xfrm>
            <a:off x="227308" y="5456946"/>
            <a:ext cx="7924800" cy="1200329"/>
          </a:xfrm>
          <a:prstGeom prst="rect">
            <a:avLst/>
          </a:prstGeom>
        </p:spPr>
        <p:txBody>
          <a:bodyPr>
            <a:spAutoFit/>
          </a:bodyPr>
          <a:lstStyle/>
          <a:p>
            <a:pPr algn="l">
              <a:defRPr/>
            </a:pPr>
            <a:r>
              <a:rPr lang="it-IT" b="0" dirty="0" err="1">
                <a:latin typeface="+mn-lt"/>
                <a:cs typeface="American Typewriter"/>
              </a:rPr>
              <a:t>Uniform</a:t>
            </a:r>
            <a:r>
              <a:rPr lang="it-IT" b="0" dirty="0">
                <a:latin typeface="+mn-lt"/>
                <a:cs typeface="American Typewriter"/>
              </a:rPr>
              <a:t> </a:t>
            </a:r>
            <a:r>
              <a:rPr lang="it-IT" b="0" dirty="0" err="1">
                <a:latin typeface="+mn-lt"/>
                <a:cs typeface="American Typewriter"/>
              </a:rPr>
              <a:t>sampling</a:t>
            </a:r>
            <a:r>
              <a:rPr lang="it-IT" b="0" dirty="0">
                <a:latin typeface="+mn-lt"/>
                <a:cs typeface="American Typewriter"/>
              </a:rPr>
              <a:t> </a:t>
            </a:r>
            <a:r>
              <a:rPr lang="it-IT" b="0" dirty="0" err="1">
                <a:latin typeface="+mn-lt"/>
                <a:cs typeface="American Typewriter"/>
              </a:rPr>
              <a:t>has</a:t>
            </a:r>
            <a:r>
              <a:rPr lang="it-IT" b="0" dirty="0">
                <a:latin typeface="+mn-lt"/>
                <a:cs typeface="American Typewriter"/>
              </a:rPr>
              <a:t> to be </a:t>
            </a:r>
            <a:r>
              <a:rPr lang="it-IT" b="0" dirty="0" err="1">
                <a:latin typeface="+mn-lt"/>
                <a:cs typeface="American Typewriter"/>
              </a:rPr>
              <a:t>done</a:t>
            </a:r>
            <a:r>
              <a:rPr lang="it-IT" b="0" dirty="0">
                <a:latin typeface="+mn-lt"/>
                <a:cs typeface="American Typewriter"/>
              </a:rPr>
              <a:t> with </a:t>
            </a:r>
            <a:r>
              <a:rPr lang="it-IT" b="0" dirty="0" err="1">
                <a:latin typeface="+mn-lt"/>
                <a:cs typeface="American Typewriter"/>
              </a:rPr>
              <a:t>respect</a:t>
            </a:r>
            <a:r>
              <a:rPr lang="it-IT" b="0" dirty="0">
                <a:latin typeface="+mn-lt"/>
                <a:cs typeface="American Typewriter"/>
              </a:rPr>
              <a:t> to the </a:t>
            </a:r>
            <a:r>
              <a:rPr lang="it-IT" b="0" dirty="0" err="1">
                <a:latin typeface="+mn-lt"/>
                <a:cs typeface="American Typewriter"/>
              </a:rPr>
              <a:t>manifold</a:t>
            </a:r>
            <a:r>
              <a:rPr lang="it-IT" b="0" dirty="0">
                <a:latin typeface="+mn-lt"/>
                <a:cs typeface="American Typewriter"/>
              </a:rPr>
              <a:t> (</a:t>
            </a:r>
            <a:r>
              <a:rPr lang="it-IT" b="0" dirty="0" err="1">
                <a:latin typeface="+mn-lt"/>
                <a:cs typeface="American Typewriter"/>
              </a:rPr>
              <a:t>parameter</a:t>
            </a:r>
            <a:r>
              <a:rPr lang="it-IT" b="0" dirty="0">
                <a:latin typeface="+mn-lt"/>
                <a:cs typeface="American Typewriter"/>
              </a:rPr>
              <a:t> </a:t>
            </a:r>
            <a:r>
              <a:rPr lang="it-IT" b="0" dirty="0" err="1">
                <a:latin typeface="+mn-lt"/>
                <a:cs typeface="American Typewriter"/>
              </a:rPr>
              <a:t>space</a:t>
            </a:r>
            <a:r>
              <a:rPr lang="it-IT" b="0" dirty="0">
                <a:latin typeface="+mn-lt"/>
                <a:cs typeface="American Typewriter"/>
              </a:rPr>
              <a:t>) </a:t>
            </a:r>
            <a:r>
              <a:rPr lang="it-IT" b="0" dirty="0">
                <a:solidFill>
                  <a:srgbClr val="0070C0"/>
                </a:solidFill>
                <a:latin typeface="+mn-lt"/>
                <a:cs typeface="American Typewriter"/>
              </a:rPr>
              <a:t>Bertrand </a:t>
            </a:r>
            <a:r>
              <a:rPr lang="it-IT" b="0" dirty="0" err="1">
                <a:solidFill>
                  <a:srgbClr val="0070C0"/>
                </a:solidFill>
                <a:latin typeface="+mn-lt"/>
                <a:cs typeface="American Typewriter"/>
              </a:rPr>
              <a:t>Russel’s</a:t>
            </a:r>
            <a:r>
              <a:rPr lang="it-IT" b="0" dirty="0">
                <a:solidFill>
                  <a:srgbClr val="0070C0"/>
                </a:solidFill>
                <a:latin typeface="+mn-lt"/>
                <a:cs typeface="American Typewriter"/>
              </a:rPr>
              <a:t> </a:t>
            </a:r>
            <a:r>
              <a:rPr lang="it-IT" b="0" dirty="0" err="1">
                <a:solidFill>
                  <a:srgbClr val="0070C0"/>
                </a:solidFill>
                <a:latin typeface="+mn-lt"/>
                <a:cs typeface="American Typewriter"/>
              </a:rPr>
              <a:t>paradox</a:t>
            </a:r>
            <a:r>
              <a:rPr lang="it-IT" b="0" dirty="0">
                <a:solidFill>
                  <a:srgbClr val="0070C0"/>
                </a:solidFill>
                <a:latin typeface="+mn-lt"/>
                <a:cs typeface="American Typewriter"/>
              </a:rPr>
              <a:t> (1889)</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685800" y="2057400"/>
            <a:ext cx="7848600" cy="2322513"/>
          </a:xfrm>
        </p:spPr>
        <p:txBody>
          <a:bodyPr/>
          <a:lstStyle/>
          <a:p>
            <a:pPr algn="l"/>
            <a:r>
              <a:rPr lang="en-US" dirty="0">
                <a:solidFill>
                  <a:srgbClr val="FFFB0C"/>
                </a:solidFill>
                <a:latin typeface="Gill Sans" charset="0"/>
                <a:ea typeface="ヒラギノ角ゴ Pro W3" charset="0"/>
                <a:cs typeface="ヒラギノ角ゴ Pro W3" charset="0"/>
              </a:rPr>
              <a:t>Advanced Example 2</a:t>
            </a:r>
            <a:br>
              <a:rPr lang="en-US" dirty="0">
                <a:solidFill>
                  <a:srgbClr val="FFFB0C"/>
                </a:solidFill>
                <a:latin typeface="Gill Sans" charset="0"/>
                <a:ea typeface="ヒラギノ角ゴ Pro W3" charset="0"/>
                <a:cs typeface="ヒラギノ角ゴ Pro W3" charset="0"/>
              </a:rPr>
            </a:br>
            <a:r>
              <a:rPr lang="en-US" sz="3200" dirty="0">
                <a:latin typeface="Gill Sans" charset="0"/>
                <a:ea typeface="ヒラギノ角ゴ Pro W3" charset="0"/>
                <a:cs typeface="ヒラギノ角ゴ Pro W3" charset="0"/>
              </a:rPr>
              <a:t>Convergence + Speeding up computation</a:t>
            </a:r>
          </a:p>
        </p:txBody>
      </p:sp>
    </p:spTree>
    <p:extLst>
      <p:ext uri="{BB962C8B-B14F-4D97-AF65-F5344CB8AC3E}">
        <p14:creationId xmlns:p14="http://schemas.microsoft.com/office/powerpoint/2010/main" val="4050508234"/>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Computation of Pi</a:t>
            </a:r>
          </a:p>
        </p:txBody>
      </p:sp>
      <p:sp>
        <p:nvSpPr>
          <p:cNvPr id="46082" name="Rectangle 1"/>
          <p:cNvSpPr>
            <a:spLocks noChangeArrowheads="1"/>
          </p:cNvSpPr>
          <p:nvPr/>
        </p:nvSpPr>
        <p:spPr bwMode="auto">
          <a:xfrm>
            <a:off x="990600" y="1066800"/>
            <a:ext cx="7620000" cy="4832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sz="2800" dirty="0"/>
              <a:t>pi</a:t>
            </a:r>
            <a:r>
              <a:rPr lang="en-US" sz="2800" b="0" dirty="0"/>
              <a:t>=3.141592</a:t>
            </a:r>
            <a:r>
              <a:rPr lang="is-IS" sz="2800" b="0" dirty="0"/>
              <a:t>….</a:t>
            </a:r>
          </a:p>
          <a:p>
            <a:pPr algn="l"/>
            <a:endParaRPr lang="is-IS" sz="2800" b="0" dirty="0"/>
          </a:p>
          <a:p>
            <a:pPr algn="l"/>
            <a:r>
              <a:rPr lang="en-US" sz="2800" b="0" dirty="0"/>
              <a:t>Using iterations and uniform random number generator, we can compute the digits of </a:t>
            </a:r>
            <a:r>
              <a:rPr lang="en-US" sz="2800" dirty="0"/>
              <a:t>pi</a:t>
            </a:r>
            <a:r>
              <a:rPr lang="en-US" sz="2800" b="0" dirty="0"/>
              <a:t> as accurately as possible.</a:t>
            </a:r>
          </a:p>
          <a:p>
            <a:pPr algn="l"/>
            <a:endParaRPr lang="en-US" sz="2800" b="0" dirty="0"/>
          </a:p>
          <a:p>
            <a:pPr algn="l"/>
            <a:r>
              <a:rPr lang="en-US" sz="2800" b="0" dirty="0"/>
              <a:t>How?</a:t>
            </a:r>
          </a:p>
          <a:p>
            <a:pPr algn="l"/>
            <a:endParaRPr lang="en-US" sz="2800" b="0" dirty="0"/>
          </a:p>
          <a:p>
            <a:pPr algn="l"/>
            <a:endParaRPr lang="en-US" sz="2800" b="0" i="1" dirty="0"/>
          </a:p>
          <a:p>
            <a:pPr algn="l"/>
            <a:r>
              <a:rPr lang="en-US" sz="2800" b="0" i="1" dirty="0"/>
              <a:t>Suggestion: Monte-Carlo simulation </a:t>
            </a:r>
          </a:p>
          <a:p>
            <a:pPr algn="l"/>
            <a:r>
              <a:rPr lang="en-US" sz="2800" b="0" i="1" dirty="0"/>
              <a:t>(rejection sampling)</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Computation of Pi</a:t>
            </a:r>
          </a:p>
        </p:txBody>
      </p:sp>
      <p:sp>
        <p:nvSpPr>
          <p:cNvPr id="2" name="Rectangle 1"/>
          <p:cNvSpPr/>
          <p:nvPr/>
        </p:nvSpPr>
        <p:spPr>
          <a:xfrm>
            <a:off x="2971800" y="838200"/>
            <a:ext cx="6019800" cy="5693866"/>
          </a:xfrm>
          <a:prstGeom prst="rect">
            <a:avLst/>
          </a:prstGeom>
        </p:spPr>
        <p:txBody>
          <a:bodyPr>
            <a:spAutoFit/>
          </a:bodyPr>
          <a:lstStyle/>
          <a:p>
            <a:pPr algn="l">
              <a:defRPr/>
            </a:pPr>
            <a:r>
              <a:rPr lang="en-US" sz="2800" b="0" dirty="0"/>
              <a:t>Math fact: area of the circle = Pi</a:t>
            </a:r>
            <a:endParaRPr lang="is-IS" sz="2800" b="0" dirty="0"/>
          </a:p>
          <a:p>
            <a:pPr algn="l">
              <a:defRPr/>
            </a:pPr>
            <a:endParaRPr lang="is-IS" sz="2800" b="0" dirty="0"/>
          </a:p>
          <a:p>
            <a:pPr algn="l">
              <a:defRPr/>
            </a:pPr>
            <a:r>
              <a:rPr lang="en-US" sz="2800" b="0" dirty="0"/>
              <a:t>Goal: estimate the area of the circle</a:t>
            </a:r>
            <a:endParaRPr lang="en-US" sz="2800" b="0" i="1" dirty="0"/>
          </a:p>
          <a:p>
            <a:pPr algn="l">
              <a:defRPr/>
            </a:pPr>
            <a:endParaRPr lang="is-IS" sz="2800" b="0" dirty="0"/>
          </a:p>
          <a:p>
            <a:pPr algn="l">
              <a:defRPr/>
            </a:pPr>
            <a:r>
              <a:rPr lang="is-IS" sz="2800" b="0" dirty="0"/>
              <a:t>Algorithm:</a:t>
            </a:r>
          </a:p>
          <a:p>
            <a:pPr algn="l">
              <a:defRPr/>
            </a:pPr>
            <a:endParaRPr lang="is-IS" sz="2800" b="0" dirty="0"/>
          </a:p>
          <a:p>
            <a:pPr marL="514350" indent="-514350" algn="l">
              <a:buFontTx/>
              <a:buAutoNum type="arabicParenR"/>
              <a:defRPr/>
            </a:pPr>
            <a:r>
              <a:rPr lang="en-US" sz="2800" b="0" dirty="0"/>
              <a:t>U</a:t>
            </a:r>
            <a:r>
              <a:rPr lang="is-IS" sz="2800" b="0" dirty="0"/>
              <a:t>niformly sample </a:t>
            </a:r>
            <a:r>
              <a:rPr lang="is-IS" sz="2800" b="0" i="1" dirty="0"/>
              <a:t>n</a:t>
            </a:r>
            <a:r>
              <a:rPr lang="is-IS" sz="2800" b="0" dirty="0"/>
              <a:t> points (x,y) from [0, 1]</a:t>
            </a:r>
            <a:r>
              <a:rPr lang="is-IS" sz="2800" b="0" baseline="30000" dirty="0"/>
              <a:t>2.</a:t>
            </a:r>
          </a:p>
          <a:p>
            <a:pPr marL="514350" indent="-514350" algn="l">
              <a:buFontTx/>
              <a:buAutoNum type="arabicParenR"/>
              <a:defRPr/>
            </a:pPr>
            <a:endParaRPr lang="is-IS" sz="2800" b="0" dirty="0"/>
          </a:p>
          <a:p>
            <a:pPr algn="l">
              <a:defRPr/>
            </a:pPr>
            <a:r>
              <a:rPr lang="is-IS" sz="2800" b="0" dirty="0"/>
              <a:t>2) Count the number of points within the circle. Call it </a:t>
            </a:r>
            <a:r>
              <a:rPr lang="is-IS" sz="2800" b="0" i="1" dirty="0"/>
              <a:t>p</a:t>
            </a:r>
            <a:r>
              <a:rPr lang="is-IS" sz="2800" b="0" dirty="0"/>
              <a:t>. </a:t>
            </a:r>
          </a:p>
          <a:p>
            <a:pPr algn="l">
              <a:defRPr/>
            </a:pPr>
            <a:endParaRPr lang="is-IS" sz="2800" b="0" dirty="0"/>
          </a:p>
          <a:p>
            <a:pPr algn="l">
              <a:defRPr/>
            </a:pPr>
            <a:r>
              <a:rPr lang="is-IS" sz="2800" b="0" dirty="0"/>
              <a:t>3) Area of circle = 4* </a:t>
            </a:r>
            <a:r>
              <a:rPr lang="is-IS" sz="2800" b="0" i="1" dirty="0"/>
              <a:t>p</a:t>
            </a:r>
            <a:r>
              <a:rPr lang="is-IS" sz="2800" b="0" dirty="0"/>
              <a:t>/</a:t>
            </a:r>
            <a:r>
              <a:rPr lang="is-IS" sz="2800" b="0" i="1" dirty="0"/>
              <a:t>n</a:t>
            </a:r>
            <a:r>
              <a:rPr lang="is-IS" sz="2800" b="0" dirty="0"/>
              <a:t> = Pi.</a:t>
            </a:r>
          </a:p>
        </p:txBody>
      </p:sp>
      <p:pic>
        <p:nvPicPr>
          <p:cNvPr id="52227"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5278" y="1828800"/>
            <a:ext cx="2698904" cy="27156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1"/>
          <p:cNvSpPr>
            <a:spLocks noChangeArrowheads="1"/>
          </p:cNvSpPr>
          <p:nvPr/>
        </p:nvSpPr>
        <p:spPr bwMode="auto">
          <a:xfrm>
            <a:off x="457200" y="381000"/>
            <a:ext cx="4724400" cy="4832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sz="2800" b="0" dirty="0" err="1">
                <a:latin typeface="American Typewriter" charset="0"/>
                <a:cs typeface="American Typewriter" charset="0"/>
              </a:rPr>
              <a:t>OurPi</a:t>
            </a:r>
            <a:r>
              <a:rPr lang="en-US" sz="2800" b="0" dirty="0">
                <a:latin typeface="American Typewriter" charset="0"/>
                <a:cs typeface="American Typewriter" charset="0"/>
              </a:rPr>
              <a:t>=[];</a:t>
            </a:r>
          </a:p>
          <a:p>
            <a:pPr algn="l"/>
            <a:r>
              <a:rPr lang="en-US" sz="2800" b="0" dirty="0">
                <a:latin typeface="American Typewriter" charset="0"/>
                <a:cs typeface="American Typewriter" charset="0"/>
              </a:rPr>
              <a:t>for n=1:10000</a:t>
            </a:r>
          </a:p>
          <a:p>
            <a:pPr algn="l"/>
            <a:r>
              <a:rPr lang="de-DE" sz="2800" b="0" dirty="0">
                <a:latin typeface="American Typewriter" charset="0"/>
                <a:cs typeface="American Typewriter" charset="0"/>
              </a:rPr>
              <a:t>    </a:t>
            </a:r>
            <a:r>
              <a:rPr lang="de-DE" sz="2800" b="0" dirty="0" err="1">
                <a:latin typeface="American Typewriter" charset="0"/>
                <a:cs typeface="American Typewriter" charset="0"/>
              </a:rPr>
              <a:t>n</a:t>
            </a:r>
            <a:endParaRPr lang="de-DE" sz="2800" b="0" dirty="0">
              <a:latin typeface="American Typewriter" charset="0"/>
              <a:cs typeface="American Typewriter" charset="0"/>
            </a:endParaRPr>
          </a:p>
          <a:p>
            <a:pPr algn="l"/>
            <a:r>
              <a:rPr lang="pt-BR" sz="2800" b="0" dirty="0">
                <a:latin typeface="American Typewriter" charset="0"/>
                <a:cs typeface="American Typewriter" charset="0"/>
              </a:rPr>
              <a:t>    </a:t>
            </a:r>
            <a:r>
              <a:rPr lang="pt-BR" sz="2800" b="0" dirty="0" err="1">
                <a:latin typeface="American Typewriter" charset="0"/>
                <a:cs typeface="American Typewriter" charset="0"/>
              </a:rPr>
              <a:t>x</a:t>
            </a:r>
            <a:r>
              <a:rPr lang="pt-BR" sz="2800" b="0" dirty="0">
                <a:latin typeface="American Typewriter" charset="0"/>
                <a:cs typeface="American Typewriter" charset="0"/>
              </a:rPr>
              <a:t>=</a:t>
            </a:r>
            <a:r>
              <a:rPr lang="pt-BR" sz="2800" b="0" dirty="0" err="1">
                <a:latin typeface="American Typewriter" charset="0"/>
                <a:cs typeface="American Typewriter" charset="0"/>
              </a:rPr>
              <a:t>unifrnd</a:t>
            </a:r>
            <a:r>
              <a:rPr lang="pt-BR" sz="2800" b="0" dirty="0">
                <a:latin typeface="American Typewriter" charset="0"/>
                <a:cs typeface="American Typewriter" charset="0"/>
              </a:rPr>
              <a:t>(0,1,[1, </a:t>
            </a:r>
            <a:r>
              <a:rPr lang="pt-BR" sz="2800" b="0" dirty="0" err="1">
                <a:latin typeface="American Typewriter" charset="0"/>
                <a:cs typeface="American Typewriter" charset="0"/>
              </a:rPr>
              <a:t>n</a:t>
            </a:r>
            <a:r>
              <a:rPr lang="pt-BR" sz="2800" b="0" dirty="0">
                <a:latin typeface="American Typewriter" charset="0"/>
                <a:cs typeface="American Typewriter" charset="0"/>
              </a:rPr>
              <a:t>]);</a:t>
            </a:r>
          </a:p>
          <a:p>
            <a:pPr algn="l"/>
            <a:r>
              <a:rPr lang="pt-BR" sz="2800" b="0" dirty="0">
                <a:latin typeface="American Typewriter" charset="0"/>
                <a:cs typeface="American Typewriter" charset="0"/>
              </a:rPr>
              <a:t>    </a:t>
            </a:r>
            <a:r>
              <a:rPr lang="pt-BR" sz="2800" b="0" dirty="0" err="1">
                <a:latin typeface="American Typewriter" charset="0"/>
                <a:cs typeface="American Typewriter" charset="0"/>
              </a:rPr>
              <a:t>y</a:t>
            </a:r>
            <a:r>
              <a:rPr lang="pt-BR" sz="2800" b="0" dirty="0">
                <a:latin typeface="American Typewriter" charset="0"/>
                <a:cs typeface="American Typewriter" charset="0"/>
              </a:rPr>
              <a:t>=</a:t>
            </a:r>
            <a:r>
              <a:rPr lang="pt-BR" sz="2800" b="0" dirty="0" err="1">
                <a:latin typeface="American Typewriter" charset="0"/>
                <a:cs typeface="American Typewriter" charset="0"/>
              </a:rPr>
              <a:t>unifrnd</a:t>
            </a:r>
            <a:r>
              <a:rPr lang="pt-BR" sz="2800" b="0" dirty="0">
                <a:latin typeface="American Typewriter" charset="0"/>
                <a:cs typeface="American Typewriter" charset="0"/>
              </a:rPr>
              <a:t>(0,1,[1, </a:t>
            </a:r>
            <a:r>
              <a:rPr lang="pt-BR" sz="2800" b="0" dirty="0" err="1">
                <a:latin typeface="American Typewriter" charset="0"/>
                <a:cs typeface="American Typewriter" charset="0"/>
              </a:rPr>
              <a:t>n</a:t>
            </a:r>
            <a:r>
              <a:rPr lang="pt-BR" sz="2800" b="0" dirty="0">
                <a:latin typeface="American Typewriter" charset="0"/>
                <a:cs typeface="American Typewriter" charset="0"/>
              </a:rPr>
              <a:t>]);</a:t>
            </a:r>
          </a:p>
          <a:p>
            <a:pPr algn="l"/>
            <a:r>
              <a:rPr lang="it-IT" sz="2800" b="0" dirty="0">
                <a:latin typeface="American Typewriter" charset="0"/>
                <a:cs typeface="American Typewriter" charset="0"/>
              </a:rPr>
              <a:t>    </a:t>
            </a:r>
            <a:r>
              <a:rPr lang="it-IT" sz="2800" b="0" dirty="0" err="1">
                <a:latin typeface="American Typewriter" charset="0"/>
                <a:cs typeface="American Typewriter" charset="0"/>
              </a:rPr>
              <a:t>r</a:t>
            </a:r>
            <a:r>
              <a:rPr lang="it-IT" sz="2800" b="0" dirty="0">
                <a:latin typeface="American Typewriter" charset="0"/>
                <a:cs typeface="American Typewriter" charset="0"/>
              </a:rPr>
              <a:t>=</a:t>
            </a:r>
            <a:r>
              <a:rPr lang="it-IT" sz="2800" b="0" strike="sngStrike" dirty="0" err="1">
                <a:latin typeface="American Typewriter" charset="0"/>
                <a:cs typeface="American Typewriter" charset="0"/>
              </a:rPr>
              <a:t>sqrt</a:t>
            </a:r>
            <a:r>
              <a:rPr lang="it-IT" sz="2800" b="0" strike="sngStrike" dirty="0">
                <a:latin typeface="American Typewriter" charset="0"/>
                <a:cs typeface="American Typewriter" charset="0"/>
              </a:rPr>
              <a:t>(</a:t>
            </a:r>
            <a:r>
              <a:rPr lang="it-IT" sz="2800" b="0" dirty="0">
                <a:latin typeface="American Typewriter" charset="0"/>
                <a:cs typeface="American Typewriter" charset="0"/>
              </a:rPr>
              <a:t>x.^2 + y.^2);</a:t>
            </a:r>
          </a:p>
          <a:p>
            <a:pPr algn="l"/>
            <a:r>
              <a:rPr lang="en-US" sz="2800" b="0" dirty="0">
                <a:latin typeface="American Typewriter" charset="0"/>
                <a:cs typeface="American Typewriter" charset="0"/>
              </a:rPr>
              <a:t>    p=length(find(r&lt;=1));</a:t>
            </a:r>
          </a:p>
          <a:p>
            <a:pPr algn="l"/>
            <a:r>
              <a:rPr lang="en-US" sz="2800" b="0" dirty="0">
                <a:latin typeface="American Typewriter" charset="0"/>
                <a:cs typeface="American Typewriter" charset="0"/>
              </a:rPr>
              <a:t>    </a:t>
            </a:r>
            <a:r>
              <a:rPr lang="en-US" sz="2800" b="0" dirty="0" err="1">
                <a:latin typeface="American Typewriter" charset="0"/>
                <a:cs typeface="American Typewriter" charset="0"/>
              </a:rPr>
              <a:t>OurPi</a:t>
            </a:r>
            <a:r>
              <a:rPr lang="en-US" sz="2800" b="0" dirty="0">
                <a:latin typeface="American Typewriter" charset="0"/>
                <a:cs typeface="American Typewriter" charset="0"/>
              </a:rPr>
              <a:t> = [</a:t>
            </a:r>
            <a:r>
              <a:rPr lang="en-US" sz="2800" b="0" dirty="0" err="1">
                <a:latin typeface="American Typewriter" charset="0"/>
                <a:cs typeface="American Typewriter" charset="0"/>
              </a:rPr>
              <a:t>OurPi</a:t>
            </a:r>
            <a:r>
              <a:rPr lang="en-US" sz="2800" b="0" dirty="0">
                <a:latin typeface="American Typewriter" charset="0"/>
                <a:cs typeface="American Typewriter" charset="0"/>
              </a:rPr>
              <a:t> 4*p/n];</a:t>
            </a:r>
          </a:p>
          <a:p>
            <a:pPr algn="l"/>
            <a:r>
              <a:rPr lang="en-US" sz="2800" b="0" dirty="0">
                <a:latin typeface="American Typewriter" charset="0"/>
                <a:cs typeface="American Typewriter" charset="0"/>
              </a:rPr>
              <a:t>end</a:t>
            </a:r>
          </a:p>
          <a:p>
            <a:pPr algn="l"/>
            <a:r>
              <a:rPr lang="en-US" sz="2800" b="0" dirty="0">
                <a:latin typeface="American Typewriter" charset="0"/>
                <a:cs typeface="American Typewriter" charset="0"/>
              </a:rPr>
              <a:t> </a:t>
            </a:r>
          </a:p>
          <a:p>
            <a:pPr algn="l"/>
            <a:r>
              <a:rPr lang="en-US" sz="2800" b="0" dirty="0">
                <a:latin typeface="American Typewriter" charset="0"/>
                <a:cs typeface="American Typewriter" charset="0"/>
              </a:rPr>
              <a:t>figure; plot(</a:t>
            </a:r>
            <a:r>
              <a:rPr lang="en-US" sz="2800" b="0" dirty="0" err="1">
                <a:latin typeface="American Typewriter" charset="0"/>
                <a:cs typeface="American Typewriter" charset="0"/>
              </a:rPr>
              <a:t>OurPi</a:t>
            </a:r>
            <a:r>
              <a:rPr lang="en-US" sz="2800" b="0" dirty="0">
                <a:latin typeface="American Typewriter" charset="0"/>
                <a:cs typeface="American Typewriter" charset="0"/>
              </a:rPr>
              <a:t>)</a:t>
            </a:r>
          </a:p>
        </p:txBody>
      </p:sp>
      <p:sp>
        <p:nvSpPr>
          <p:cNvPr id="2" name="TextBox 1"/>
          <p:cNvSpPr txBox="1"/>
          <p:nvPr/>
        </p:nvSpPr>
        <p:spPr>
          <a:xfrm>
            <a:off x="6324600" y="2335510"/>
            <a:ext cx="2438400" cy="923330"/>
          </a:xfrm>
          <a:prstGeom prst="rect">
            <a:avLst/>
          </a:prstGeom>
          <a:noFill/>
        </p:spPr>
        <p:txBody>
          <a:bodyPr wrap="square" rtlCol="0">
            <a:spAutoFit/>
          </a:bodyPr>
          <a:lstStyle/>
          <a:p>
            <a:pPr algn="l"/>
            <a:r>
              <a:rPr lang="en-US" sz="1800" b="0" dirty="0">
                <a:solidFill>
                  <a:srgbClr val="0070C0"/>
                </a:solidFill>
              </a:rPr>
              <a:t>We don’t need </a:t>
            </a:r>
            <a:r>
              <a:rPr lang="en-US" sz="1800" b="0" dirty="0">
                <a:solidFill>
                  <a:srgbClr val="0070C0"/>
                </a:solidFill>
                <a:latin typeface="American Typewriter"/>
                <a:cs typeface="American Typewriter"/>
              </a:rPr>
              <a:t>sqrt</a:t>
            </a:r>
            <a:r>
              <a:rPr lang="en-US" sz="1800" b="0" dirty="0">
                <a:solidFill>
                  <a:srgbClr val="0070C0"/>
                </a:solidFill>
              </a:rPr>
              <a:t> here. r^2 &lt;=1 is equivalent to r&lt;=1</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1"/>
          <p:cNvSpPr>
            <a:spLocks noChangeArrowheads="1"/>
          </p:cNvSpPr>
          <p:nvPr/>
        </p:nvSpPr>
        <p:spPr bwMode="auto">
          <a:xfrm>
            <a:off x="609600" y="11113"/>
            <a:ext cx="7848600" cy="523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sz="2800" b="0" dirty="0"/>
              <a:t>Convergence rate of the Monte-Carlo simulation</a:t>
            </a:r>
            <a:endParaRPr lang="is-IS" sz="2800" b="0" dirty="0"/>
          </a:p>
        </p:txBody>
      </p:sp>
      <p:pic>
        <p:nvPicPr>
          <p:cNvPr id="54274"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882650"/>
            <a:ext cx="9144000" cy="481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4277" name="Picture 9"/>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894638" y="571500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6" name="Straight Connector 5">
            <a:extLst>
              <a:ext uri="{FF2B5EF4-FFF2-40B4-BE49-F238E27FC236}">
                <a16:creationId xmlns:a16="http://schemas.microsoft.com/office/drawing/2014/main" id="{644495B6-7B0B-A341-A414-EEEA9AC7A2AE}"/>
              </a:ext>
            </a:extLst>
          </p:cNvPr>
          <p:cNvCxnSpPr>
            <a:cxnSpLocks/>
          </p:cNvCxnSpPr>
          <p:nvPr/>
        </p:nvCxnSpPr>
        <p:spPr bwMode="auto">
          <a:xfrm>
            <a:off x="990600" y="4038600"/>
            <a:ext cx="7467600" cy="0"/>
          </a:xfrm>
          <a:prstGeom prst="line">
            <a:avLst/>
          </a:prstGeom>
          <a:noFill/>
          <a:ln>
            <a:solidFill>
              <a:srgbClr val="FF0000"/>
            </a:solidFill>
            <a:prstDash val="sysDot"/>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25400" cap="flat" cmpd="sng" algn="ctr">
                <a:solidFill>
                  <a:srgbClr val="339966"/>
                </a:solidFill>
                <a:prstDash val="solid"/>
                <a:round/>
                <a:headEnd type="none" w="med" len="med"/>
                <a:tailEnd type="none" w="med" len="me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0" name="TextBox 9">
            <a:extLst>
              <a:ext uri="{FF2B5EF4-FFF2-40B4-BE49-F238E27FC236}">
                <a16:creationId xmlns:a16="http://schemas.microsoft.com/office/drawing/2014/main" id="{F04A72C3-1B51-1D4F-B703-E7BECA97608D}"/>
              </a:ext>
            </a:extLst>
          </p:cNvPr>
          <p:cNvSpPr txBox="1"/>
          <p:nvPr/>
        </p:nvSpPr>
        <p:spPr>
          <a:xfrm>
            <a:off x="152400" y="4114800"/>
            <a:ext cx="1479892" cy="646331"/>
          </a:xfrm>
          <a:prstGeom prst="rect">
            <a:avLst/>
          </a:prstGeom>
          <a:solidFill>
            <a:schemeClr val="bg1"/>
          </a:solidFill>
        </p:spPr>
        <p:txBody>
          <a:bodyPr wrap="none" rtlCol="0">
            <a:spAutoFit/>
          </a:bodyPr>
          <a:lstStyle/>
          <a:p>
            <a:pPr algn="l"/>
            <a:r>
              <a:rPr lang="en-US" sz="1800" b="0" dirty="0"/>
              <a:t>Ground truth</a:t>
            </a:r>
          </a:p>
          <a:p>
            <a:pPr algn="l"/>
            <a:r>
              <a:rPr lang="en-US" sz="1800" b="0" dirty="0"/>
              <a:t>3.141592….</a:t>
            </a:r>
          </a:p>
        </p:txBody>
      </p:sp>
      <p:sp>
        <p:nvSpPr>
          <p:cNvPr id="16" name="Rectangle 3">
            <a:extLst>
              <a:ext uri="{FF2B5EF4-FFF2-40B4-BE49-F238E27FC236}">
                <a16:creationId xmlns:a16="http://schemas.microsoft.com/office/drawing/2014/main" id="{33FA494D-D294-7646-98FE-61207962FB1C}"/>
              </a:ext>
            </a:extLst>
          </p:cNvPr>
          <p:cNvSpPr>
            <a:spLocks noChangeArrowheads="1"/>
          </p:cNvSpPr>
          <p:nvPr/>
        </p:nvSpPr>
        <p:spPr bwMode="auto">
          <a:xfrm>
            <a:off x="457200" y="5747861"/>
            <a:ext cx="7848600"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it-IT" i="1" dirty="0">
                <a:cs typeface="American Typewriter" charset="0"/>
              </a:rPr>
              <a:t>Quiz. </a:t>
            </a:r>
            <a:r>
              <a:rPr lang="it-IT" b="0" i="1" dirty="0" err="1">
                <a:cs typeface="American Typewriter" charset="0"/>
              </a:rPr>
              <a:t>This</a:t>
            </a:r>
            <a:r>
              <a:rPr lang="it-IT" b="0" i="1" dirty="0">
                <a:cs typeface="American Typewriter" charset="0"/>
              </a:rPr>
              <a:t> dose </a:t>
            </a:r>
            <a:r>
              <a:rPr lang="it-IT" b="0" i="1" dirty="0" err="1">
                <a:cs typeface="American Typewriter" charset="0"/>
              </a:rPr>
              <a:t>not</a:t>
            </a:r>
            <a:r>
              <a:rPr lang="it-IT" b="0" i="1" dirty="0">
                <a:cs typeface="American Typewriter" charset="0"/>
              </a:rPr>
              <a:t> </a:t>
            </a:r>
            <a:r>
              <a:rPr lang="it-IT" b="0" i="1" dirty="0" err="1">
                <a:cs typeface="American Typewriter" charset="0"/>
              </a:rPr>
              <a:t>seem</a:t>
            </a:r>
            <a:r>
              <a:rPr lang="it-IT" b="0" i="1" dirty="0">
                <a:cs typeface="American Typewriter" charset="0"/>
              </a:rPr>
              <a:t> to converge. </a:t>
            </a:r>
            <a:r>
              <a:rPr lang="it-IT" b="0" i="1" dirty="0" err="1">
                <a:cs typeface="American Typewriter" charset="0"/>
              </a:rPr>
              <a:t>What’s</a:t>
            </a:r>
            <a:r>
              <a:rPr lang="it-IT" b="0" i="1" dirty="0">
                <a:cs typeface="American Typewriter" charset="0"/>
              </a:rPr>
              <a:t> </a:t>
            </a:r>
            <a:r>
              <a:rPr lang="it-IT" b="0" i="1" dirty="0" err="1">
                <a:cs typeface="American Typewriter" charset="0"/>
              </a:rPr>
              <a:t>wrong</a:t>
            </a:r>
            <a:r>
              <a:rPr lang="it-IT" b="0" i="1" dirty="0">
                <a:cs typeface="American Typewriter" charset="0"/>
              </a:rPr>
              <a:t>?</a:t>
            </a:r>
          </a:p>
          <a:p>
            <a:pPr algn="l"/>
            <a:r>
              <a:rPr lang="en-US" b="0" i="1" dirty="0"/>
              <a:t>Can you speed up the convergence?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p:cNvSpPr>
            <a:spLocks noChangeArrowheads="1"/>
          </p:cNvSpPr>
          <p:nvPr/>
        </p:nvSpPr>
        <p:spPr bwMode="auto">
          <a:xfrm>
            <a:off x="4572000" y="0"/>
            <a:ext cx="4572000" cy="6740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en-US" b="0">
                <a:latin typeface="American Typewriter" charset="0"/>
                <a:cs typeface="American Typewriter" charset="0"/>
              </a:rPr>
              <a:t>figure; axis square;</a:t>
            </a:r>
          </a:p>
          <a:p>
            <a:pPr algn="l"/>
            <a:r>
              <a:rPr lang="en-US" b="0">
                <a:latin typeface="American Typewriter" charset="0"/>
                <a:cs typeface="American Typewriter" charset="0"/>
              </a:rPr>
              <a:t> </a:t>
            </a:r>
          </a:p>
          <a:p>
            <a:pPr algn="l"/>
            <a:r>
              <a:rPr lang="is-IS" b="0">
                <a:latin typeface="American Typewriter" charset="0"/>
                <a:cs typeface="American Typewriter" charset="0"/>
              </a:rPr>
              <a:t>n=100</a:t>
            </a:r>
          </a:p>
          <a:p>
            <a:pPr algn="l"/>
            <a:r>
              <a:rPr lang="pt-BR" b="0">
                <a:latin typeface="American Typewriter" charset="0"/>
                <a:cs typeface="American Typewriter" charset="0"/>
              </a:rPr>
              <a:t>x=unifrnd(0,1,[1, n]);</a:t>
            </a:r>
          </a:p>
          <a:p>
            <a:pPr algn="l"/>
            <a:r>
              <a:rPr lang="pt-BR" b="0">
                <a:latin typeface="American Typewriter" charset="0"/>
                <a:cs typeface="American Typewriter" charset="0"/>
              </a:rPr>
              <a:t>y=unifrnd(0,1,[1, n]);</a:t>
            </a:r>
          </a:p>
          <a:p>
            <a:pPr algn="l"/>
            <a:r>
              <a:rPr lang="it-IT" b="0">
                <a:latin typeface="American Typewriter" charset="0"/>
                <a:cs typeface="American Typewriter" charset="0"/>
              </a:rPr>
              <a:t>r=sqrt(x.^2 + y.^2);</a:t>
            </a:r>
          </a:p>
          <a:p>
            <a:pPr algn="l"/>
            <a:r>
              <a:rPr lang="it-IT" b="0">
                <a:latin typeface="American Typewriter" charset="0"/>
                <a:cs typeface="American Typewriter" charset="0"/>
              </a:rPr>
              <a:t>figure; plot(x,y,'+k')</a:t>
            </a:r>
          </a:p>
          <a:p>
            <a:pPr algn="l"/>
            <a:r>
              <a:rPr lang="it-IT" b="0">
                <a:latin typeface="American Typewriter" charset="0"/>
                <a:cs typeface="American Typewriter" charset="0"/>
              </a:rPr>
              <a:t> </a:t>
            </a:r>
          </a:p>
          <a:p>
            <a:pPr algn="l"/>
            <a:r>
              <a:rPr lang="it-IT" b="0">
                <a:latin typeface="American Typewriter" charset="0"/>
                <a:cs typeface="American Typewriter" charset="0"/>
              </a:rPr>
              <a:t>p=0</a:t>
            </a:r>
          </a:p>
          <a:p>
            <a:pPr algn="l"/>
            <a:r>
              <a:rPr lang="fi-FI" b="0">
                <a:latin typeface="American Typewriter" charset="0"/>
                <a:cs typeface="American Typewriter" charset="0"/>
              </a:rPr>
              <a:t>for i=1:n</a:t>
            </a:r>
          </a:p>
          <a:p>
            <a:pPr algn="l"/>
            <a:r>
              <a:rPr lang="en-US" b="0">
                <a:latin typeface="American Typewriter" charset="0"/>
                <a:cs typeface="American Typewriter" charset="0"/>
              </a:rPr>
              <a:t>    if r(i)&lt;=1</a:t>
            </a:r>
          </a:p>
          <a:p>
            <a:pPr algn="l"/>
            <a:r>
              <a:rPr lang="ro-RO" b="0">
                <a:latin typeface="American Typewriter" charset="0"/>
                <a:cs typeface="American Typewriter" charset="0"/>
              </a:rPr>
              <a:t>        p=p+1;</a:t>
            </a:r>
          </a:p>
          <a:p>
            <a:pPr algn="l"/>
            <a:r>
              <a:rPr lang="en-US" b="0">
                <a:latin typeface="American Typewriter" charset="0"/>
                <a:cs typeface="American Typewriter" charset="0"/>
              </a:rPr>
              <a:t>        hold on; plot(x(i),y(i),'or')</a:t>
            </a:r>
          </a:p>
          <a:p>
            <a:pPr algn="l"/>
            <a:r>
              <a:rPr lang="de-DE" b="0">
                <a:latin typeface="American Typewriter" charset="0"/>
                <a:cs typeface="American Typewriter" charset="0"/>
              </a:rPr>
              <a:t>    end</a:t>
            </a:r>
          </a:p>
          <a:p>
            <a:pPr algn="l"/>
            <a:r>
              <a:rPr lang="de-DE" b="0">
                <a:latin typeface="American Typewriter" charset="0"/>
                <a:cs typeface="American Typewriter" charset="0"/>
              </a:rPr>
              <a:t>end</a:t>
            </a:r>
          </a:p>
          <a:p>
            <a:pPr algn="l"/>
            <a:r>
              <a:rPr lang="de-DE" b="0">
                <a:latin typeface="American Typewriter" charset="0"/>
                <a:cs typeface="American Typewriter" charset="0"/>
              </a:rPr>
              <a:t> </a:t>
            </a:r>
          </a:p>
          <a:p>
            <a:pPr algn="l"/>
            <a:r>
              <a:rPr lang="en-US" b="0">
                <a:latin typeface="American Typewriter" charset="0"/>
                <a:cs typeface="American Typewriter" charset="0"/>
              </a:rPr>
              <a:t>ourPi = 4*p/n</a:t>
            </a:r>
          </a:p>
        </p:txBody>
      </p:sp>
      <p:pic>
        <p:nvPicPr>
          <p:cNvPr id="53250"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288" y="0"/>
            <a:ext cx="4281488" cy="396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3251" name="Rectangle 7"/>
          <p:cNvSpPr>
            <a:spLocks noChangeArrowheads="1"/>
          </p:cNvSpPr>
          <p:nvPr/>
        </p:nvSpPr>
        <p:spPr bwMode="auto">
          <a:xfrm>
            <a:off x="0" y="4956175"/>
            <a:ext cx="4572000" cy="1939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l"/>
            <a:r>
              <a:rPr lang="de-DE" b="0">
                <a:latin typeface="American Typewriter" charset="0"/>
                <a:cs typeface="American Typewriter" charset="0"/>
              </a:rPr>
              <a:t>&gt;&gt; ourPi</a:t>
            </a:r>
          </a:p>
          <a:p>
            <a:pPr algn="l"/>
            <a:endParaRPr lang="de-DE" b="0">
              <a:latin typeface="American Typewriter" charset="0"/>
              <a:cs typeface="American Typewriter" charset="0"/>
            </a:endParaRPr>
          </a:p>
          <a:p>
            <a:pPr algn="l"/>
            <a:r>
              <a:rPr lang="de-DE" b="0">
                <a:latin typeface="American Typewriter" charset="0"/>
                <a:cs typeface="American Typewriter" charset="0"/>
              </a:rPr>
              <a:t>ourPi =</a:t>
            </a:r>
          </a:p>
          <a:p>
            <a:pPr algn="l"/>
            <a:endParaRPr lang="de-DE" b="0">
              <a:latin typeface="American Typewriter" charset="0"/>
              <a:cs typeface="American Typewriter" charset="0"/>
            </a:endParaRPr>
          </a:p>
          <a:p>
            <a:pPr algn="l"/>
            <a:r>
              <a:rPr lang="de-DE" b="0">
                <a:latin typeface="American Typewriter" charset="0"/>
                <a:cs typeface="American Typewriter" charset="0"/>
              </a:rPr>
              <a:t>    3.4000</a:t>
            </a:r>
            <a:endParaRPr lang="en-US" b="0">
              <a:latin typeface="American Typewriter" charset="0"/>
              <a:cs typeface="American Typewriter" charset="0"/>
            </a:endParaRPr>
          </a:p>
        </p:txBody>
      </p:sp>
      <p:pic>
        <p:nvPicPr>
          <p:cNvPr id="53252" name="Picture 9"/>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894638" y="571500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1"/>
          <p:cNvSpPr>
            <a:spLocks noChangeArrowheads="1"/>
          </p:cNvSpPr>
          <p:nvPr/>
        </p:nvSpPr>
        <p:spPr bwMode="auto">
          <a:xfrm>
            <a:off x="228600" y="1595020"/>
            <a:ext cx="5334000" cy="526298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l"/>
            <a:r>
              <a:rPr lang="en-US" sz="2800" b="0" dirty="0" err="1">
                <a:latin typeface="American Typewriter" charset="0"/>
                <a:cs typeface="American Typewriter" charset="0"/>
              </a:rPr>
              <a:t>OurPi</a:t>
            </a:r>
            <a:r>
              <a:rPr lang="en-US" sz="2800" b="0" dirty="0">
                <a:latin typeface="American Typewriter" charset="0"/>
                <a:cs typeface="American Typewriter" charset="0"/>
              </a:rPr>
              <a:t>=[];</a:t>
            </a:r>
          </a:p>
          <a:p>
            <a:pPr algn="l"/>
            <a:r>
              <a:rPr lang="pt-BR" sz="2800" b="0" dirty="0" err="1">
                <a:latin typeface="American Typewriter" charset="0"/>
                <a:cs typeface="American Typewriter" charset="0"/>
              </a:rPr>
              <a:t>x</a:t>
            </a:r>
            <a:r>
              <a:rPr lang="pt-BR" sz="2800" b="0" dirty="0">
                <a:latin typeface="American Typewriter" charset="0"/>
                <a:cs typeface="American Typewriter" charset="0"/>
              </a:rPr>
              <a:t>=</a:t>
            </a:r>
            <a:r>
              <a:rPr lang="pt-BR" sz="2800" b="0" dirty="0" err="1">
                <a:latin typeface="American Typewriter" charset="0"/>
                <a:cs typeface="American Typewriter" charset="0"/>
              </a:rPr>
              <a:t>unifrnd</a:t>
            </a:r>
            <a:r>
              <a:rPr lang="pt-BR" sz="2800" b="0" dirty="0">
                <a:latin typeface="American Typewriter" charset="0"/>
                <a:cs typeface="American Typewriter" charset="0"/>
              </a:rPr>
              <a:t>(0,1,[1, 10000]);</a:t>
            </a:r>
          </a:p>
          <a:p>
            <a:pPr algn="l"/>
            <a:r>
              <a:rPr lang="pt-BR" sz="2800" b="0" dirty="0">
                <a:latin typeface="American Typewriter" charset="0"/>
                <a:cs typeface="American Typewriter" charset="0"/>
              </a:rPr>
              <a:t> </a:t>
            </a:r>
            <a:r>
              <a:rPr lang="pt-BR" sz="2800" b="0" dirty="0" err="1">
                <a:latin typeface="American Typewriter" charset="0"/>
                <a:cs typeface="American Typewriter" charset="0"/>
              </a:rPr>
              <a:t>y</a:t>
            </a:r>
            <a:r>
              <a:rPr lang="pt-BR" sz="2800" b="0" dirty="0">
                <a:latin typeface="American Typewriter" charset="0"/>
                <a:cs typeface="American Typewriter" charset="0"/>
              </a:rPr>
              <a:t>=</a:t>
            </a:r>
            <a:r>
              <a:rPr lang="pt-BR" sz="2800" b="0" dirty="0" err="1">
                <a:latin typeface="American Typewriter" charset="0"/>
                <a:cs typeface="American Typewriter" charset="0"/>
              </a:rPr>
              <a:t>unifrnd</a:t>
            </a:r>
            <a:r>
              <a:rPr lang="pt-BR" sz="2800" b="0" dirty="0">
                <a:latin typeface="American Typewriter" charset="0"/>
                <a:cs typeface="American Typewriter" charset="0"/>
              </a:rPr>
              <a:t>(0,1,[1, 10000]);</a:t>
            </a:r>
          </a:p>
          <a:p>
            <a:pPr algn="l"/>
            <a:r>
              <a:rPr lang="pt-BR" sz="2800" b="0" dirty="0" err="1">
                <a:latin typeface="American Typewriter" charset="0"/>
                <a:cs typeface="American Typewriter" charset="0"/>
              </a:rPr>
              <a:t>r</a:t>
            </a:r>
            <a:r>
              <a:rPr lang="it-IT" sz="2800" b="0" dirty="0">
                <a:latin typeface="American Typewriter" charset="0"/>
                <a:cs typeface="American Typewriter" charset="0"/>
              </a:rPr>
              <a:t>=x.^2 + y.^2;</a:t>
            </a:r>
          </a:p>
          <a:p>
            <a:pPr algn="l"/>
            <a:endParaRPr lang="en-US" sz="2800" b="0" dirty="0">
              <a:latin typeface="American Typewriter" charset="0"/>
              <a:cs typeface="American Typewriter" charset="0"/>
            </a:endParaRPr>
          </a:p>
          <a:p>
            <a:pPr algn="l"/>
            <a:r>
              <a:rPr lang="en-US" sz="2800" b="0" dirty="0">
                <a:latin typeface="American Typewriter" charset="0"/>
                <a:cs typeface="American Typewriter" charset="0"/>
              </a:rPr>
              <a:t>for n=100:100:10000</a:t>
            </a:r>
          </a:p>
          <a:p>
            <a:pPr algn="l"/>
            <a:r>
              <a:rPr lang="en-US" sz="2800" b="0" dirty="0">
                <a:latin typeface="American Typewriter" charset="0"/>
                <a:cs typeface="American Typewriter" charset="0"/>
              </a:rPr>
              <a:t>temp=r(1:n);</a:t>
            </a:r>
          </a:p>
          <a:p>
            <a:pPr algn="l"/>
            <a:r>
              <a:rPr lang="en-US" sz="2800" b="0" dirty="0">
                <a:latin typeface="American Typewriter" charset="0"/>
                <a:cs typeface="American Typewriter" charset="0"/>
              </a:rPr>
              <a:t>p=length(find(temp&lt;=1));</a:t>
            </a:r>
          </a:p>
          <a:p>
            <a:pPr algn="l"/>
            <a:r>
              <a:rPr lang="en-US" sz="2800" b="0" dirty="0">
                <a:latin typeface="American Typewriter" charset="0"/>
                <a:cs typeface="American Typewriter" charset="0"/>
              </a:rPr>
              <a:t>    </a:t>
            </a:r>
            <a:r>
              <a:rPr lang="en-US" sz="2800" b="0" dirty="0" err="1">
                <a:latin typeface="American Typewriter" charset="0"/>
                <a:cs typeface="American Typewriter" charset="0"/>
              </a:rPr>
              <a:t>OurPi</a:t>
            </a:r>
            <a:r>
              <a:rPr lang="en-US" sz="2800" b="0" dirty="0">
                <a:latin typeface="American Typewriter" charset="0"/>
                <a:cs typeface="American Typewriter" charset="0"/>
              </a:rPr>
              <a:t> = [</a:t>
            </a:r>
            <a:r>
              <a:rPr lang="en-US" sz="2800" b="0" dirty="0" err="1">
                <a:latin typeface="American Typewriter" charset="0"/>
                <a:cs typeface="American Typewriter" charset="0"/>
              </a:rPr>
              <a:t>OurPi</a:t>
            </a:r>
            <a:r>
              <a:rPr lang="en-US" sz="2800" b="0" dirty="0">
                <a:latin typeface="American Typewriter" charset="0"/>
                <a:cs typeface="American Typewriter" charset="0"/>
              </a:rPr>
              <a:t> 4*p/n];</a:t>
            </a:r>
          </a:p>
          <a:p>
            <a:pPr algn="l"/>
            <a:r>
              <a:rPr lang="en-US" sz="2800" b="0" dirty="0">
                <a:latin typeface="American Typewriter" charset="0"/>
                <a:cs typeface="American Typewriter" charset="0"/>
              </a:rPr>
              <a:t>end</a:t>
            </a:r>
          </a:p>
          <a:p>
            <a:pPr algn="l"/>
            <a:r>
              <a:rPr lang="en-US" sz="2800" b="0" dirty="0">
                <a:latin typeface="American Typewriter" charset="0"/>
                <a:cs typeface="American Typewriter" charset="0"/>
              </a:rPr>
              <a:t> </a:t>
            </a:r>
          </a:p>
          <a:p>
            <a:pPr algn="l"/>
            <a:r>
              <a:rPr lang="en-US" sz="2800" b="0" dirty="0">
                <a:latin typeface="American Typewriter" charset="0"/>
                <a:cs typeface="American Typewriter" charset="0"/>
              </a:rPr>
              <a:t>figure; plot(</a:t>
            </a:r>
            <a:r>
              <a:rPr lang="en-US" sz="2800" b="0" dirty="0" err="1">
                <a:latin typeface="American Typewriter" charset="0"/>
                <a:cs typeface="American Typewriter" charset="0"/>
              </a:rPr>
              <a:t>OurPi</a:t>
            </a:r>
            <a:r>
              <a:rPr lang="en-US" sz="2800" b="0" dirty="0">
                <a:latin typeface="American Typewriter" charset="0"/>
                <a:cs typeface="American Typewriter" charset="0"/>
              </a:rPr>
              <a:t>)</a:t>
            </a:r>
          </a:p>
        </p:txBody>
      </p:sp>
      <p:sp>
        <p:nvSpPr>
          <p:cNvPr id="2" name="TextBox 1"/>
          <p:cNvSpPr txBox="1"/>
          <p:nvPr/>
        </p:nvSpPr>
        <p:spPr>
          <a:xfrm>
            <a:off x="16334" y="0"/>
            <a:ext cx="4572000" cy="707886"/>
          </a:xfrm>
          <a:prstGeom prst="rect">
            <a:avLst/>
          </a:prstGeom>
          <a:noFill/>
        </p:spPr>
        <p:txBody>
          <a:bodyPr wrap="square" rtlCol="0">
            <a:spAutoFit/>
          </a:bodyPr>
          <a:lstStyle/>
          <a:p>
            <a:r>
              <a:rPr lang="en-US" sz="4000" b="0" dirty="0"/>
              <a:t>More efficient code</a:t>
            </a:r>
          </a:p>
        </p:txBody>
      </p:sp>
      <p:sp>
        <p:nvSpPr>
          <p:cNvPr id="5" name="TextBox 4"/>
          <p:cNvSpPr txBox="1"/>
          <p:nvPr/>
        </p:nvSpPr>
        <p:spPr>
          <a:xfrm>
            <a:off x="5410200" y="1752600"/>
            <a:ext cx="3505200" cy="3539430"/>
          </a:xfrm>
          <a:prstGeom prst="rect">
            <a:avLst/>
          </a:prstGeom>
          <a:noFill/>
        </p:spPr>
        <p:txBody>
          <a:bodyPr wrap="square" rtlCol="0">
            <a:spAutoFit/>
          </a:bodyPr>
          <a:lstStyle/>
          <a:p>
            <a:pPr algn="l"/>
            <a:r>
              <a:rPr lang="en-US" sz="2800" b="0" dirty="0">
                <a:solidFill>
                  <a:srgbClr val="0070C0"/>
                </a:solidFill>
              </a:rPr>
              <a:t>Random numbers are generated once outside of the loop.</a:t>
            </a:r>
          </a:p>
          <a:p>
            <a:pPr algn="l"/>
            <a:endParaRPr lang="en-US" sz="2800" b="0" dirty="0">
              <a:solidFill>
                <a:srgbClr val="0070C0"/>
              </a:solidFill>
            </a:endParaRPr>
          </a:p>
          <a:p>
            <a:pPr algn="l"/>
            <a:endParaRPr lang="en-US" sz="2800" b="0" dirty="0">
              <a:solidFill>
                <a:srgbClr val="0070C0"/>
              </a:solidFill>
            </a:endParaRPr>
          </a:p>
          <a:p>
            <a:pPr algn="l"/>
            <a:r>
              <a:rPr lang="en-US" sz="2800" b="0" dirty="0">
                <a:solidFill>
                  <a:srgbClr val="0070C0"/>
                </a:solidFill>
              </a:rPr>
              <a:t>If possible, do </a:t>
            </a:r>
            <a:r>
              <a:rPr lang="en-US" sz="2800" dirty="0">
                <a:solidFill>
                  <a:srgbClr val="FF0000"/>
                </a:solidFill>
              </a:rPr>
              <a:t>NOT</a:t>
            </a:r>
            <a:r>
              <a:rPr lang="en-US" sz="2800" b="0" dirty="0">
                <a:solidFill>
                  <a:srgbClr val="0070C0"/>
                </a:solidFill>
              </a:rPr>
              <a:t> use loop in MATLAB</a:t>
            </a:r>
          </a:p>
          <a:p>
            <a:pPr algn="l"/>
            <a:r>
              <a:rPr lang="en-US" sz="2800" b="0" dirty="0">
                <a:solidFill>
                  <a:srgbClr val="0070C0"/>
                </a:solidFill>
              </a:rPr>
              <a:t>programming.  </a:t>
            </a:r>
          </a:p>
        </p:txBody>
      </p:sp>
    </p:spTree>
    <p:extLst>
      <p:ext uri="{BB962C8B-B14F-4D97-AF65-F5344CB8AC3E}">
        <p14:creationId xmlns:p14="http://schemas.microsoft.com/office/powerpoint/2010/main" val="2360497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MATLAB</a:t>
            </a:r>
          </a:p>
        </p:txBody>
      </p:sp>
      <p:sp>
        <p:nvSpPr>
          <p:cNvPr id="22530" name="TextBox 2"/>
          <p:cNvSpPr txBox="1">
            <a:spLocks noChangeArrowheads="1"/>
          </p:cNvSpPr>
          <p:nvPr/>
        </p:nvSpPr>
        <p:spPr bwMode="auto">
          <a:xfrm>
            <a:off x="228600" y="1219200"/>
            <a:ext cx="8648700" cy="5262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algn="l"/>
            <a:r>
              <a:rPr lang="en-US" sz="2800" b="0" dirty="0"/>
              <a:t>MATLAB (matrix laboratory) is a numerical computing environment and </a:t>
            </a:r>
            <a:r>
              <a:rPr lang="en-US" sz="2800" b="0" u="sng" dirty="0"/>
              <a:t>fourth-generation</a:t>
            </a:r>
            <a:r>
              <a:rPr lang="en-US" sz="2800" b="0" dirty="0"/>
              <a:t> programming language. </a:t>
            </a:r>
          </a:p>
          <a:p>
            <a:pPr algn="l"/>
            <a:endParaRPr lang="en-US" sz="2800" b="0" dirty="0"/>
          </a:p>
          <a:p>
            <a:pPr algn="l"/>
            <a:r>
              <a:rPr lang="en-US" sz="2800" b="0" dirty="0"/>
              <a:t>A proprietary programming language developed by MathWorks.</a:t>
            </a:r>
          </a:p>
          <a:p>
            <a:pPr algn="l"/>
            <a:endParaRPr lang="en-US" sz="2800" b="0" dirty="0"/>
          </a:p>
          <a:p>
            <a:pPr algn="l"/>
            <a:r>
              <a:rPr lang="en-US" sz="2800" b="0" dirty="0"/>
              <a:t>MATLAB allows </a:t>
            </a:r>
            <a:r>
              <a:rPr lang="en-US" sz="2800" b="0" u="sng" dirty="0"/>
              <a:t>matrix manipulations</a:t>
            </a:r>
            <a:r>
              <a:rPr lang="en-US" sz="2800" b="0" dirty="0"/>
              <a:t>, plotting of functions and data, implementation of algorithms, creation of user interfaces, and interfacing with programs written in other languages, including C, C++, Java, Fortran and Python.</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Title 1"/>
          <p:cNvSpPr>
            <a:spLocks noGrp="1"/>
          </p:cNvSpPr>
          <p:nvPr>
            <p:ph type="title"/>
          </p:nvPr>
        </p:nvSpPr>
        <p:spPr>
          <a:xfrm>
            <a:off x="838200" y="2438400"/>
            <a:ext cx="7924800" cy="2322513"/>
          </a:xfrm>
        </p:spPr>
        <p:txBody>
          <a:bodyPr/>
          <a:lstStyle/>
          <a:p>
            <a:pPr algn="l"/>
            <a:r>
              <a:rPr lang="en-US" dirty="0">
                <a:solidFill>
                  <a:srgbClr val="FFFB0C"/>
                </a:solidFill>
                <a:latin typeface="Gill Sans" charset="0"/>
                <a:ea typeface="ヒラギノ角ゴ Pro W3" charset="0"/>
                <a:cs typeface="ヒラギノ角ゴ Pro W3" charset="0"/>
              </a:rPr>
              <a:t>Advanced Example 3</a:t>
            </a:r>
            <a:br>
              <a:rPr lang="en-US" dirty="0">
                <a:solidFill>
                  <a:srgbClr val="FFFB0C"/>
                </a:solidFill>
                <a:latin typeface="Gill Sans" charset="0"/>
                <a:ea typeface="ヒラギノ角ゴ Pro W3" charset="0"/>
                <a:cs typeface="ヒラギノ角ゴ Pro W3" charset="0"/>
              </a:rPr>
            </a:br>
            <a:r>
              <a:rPr lang="en-US" sz="3200" dirty="0">
                <a:latin typeface="Gill Sans" charset="0"/>
                <a:ea typeface="ヒラギノ角ゴ Pro W3" charset="0"/>
                <a:cs typeface="ヒラギノ角ゴ Pro W3" charset="0"/>
              </a:rPr>
              <a:t>Matrix computation + least squares estimation</a:t>
            </a:r>
            <a:br>
              <a:rPr lang="en-US" dirty="0">
                <a:solidFill>
                  <a:srgbClr val="FFFB0C"/>
                </a:solidFill>
                <a:latin typeface="Gill Sans" charset="0"/>
                <a:ea typeface="ヒラギノ角ゴ Pro W3" charset="0"/>
                <a:cs typeface="ヒラギノ角ゴ Pro W3" charset="0"/>
              </a:rPr>
            </a:br>
            <a:endParaRPr lang="en-US" dirty="0">
              <a:solidFill>
                <a:srgbClr val="FFFB0C"/>
              </a:solidFill>
              <a:latin typeface="Gill Sans" charset="0"/>
              <a:ea typeface="ヒラギノ角ゴ Pro W3" charset="0"/>
              <a:cs typeface="ヒラギノ角ゴ Pro W3" charset="0"/>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28600" y="3200400"/>
            <a:ext cx="3136900" cy="2540000"/>
          </a:xfrm>
          <a:prstGeom prst="rect">
            <a:avLst/>
          </a:prstGeom>
        </p:spPr>
      </p:pic>
      <p:sp>
        <p:nvSpPr>
          <p:cNvPr id="3" name="Rectangle 2"/>
          <p:cNvSpPr/>
          <p:nvPr/>
        </p:nvSpPr>
        <p:spPr>
          <a:xfrm>
            <a:off x="228600" y="381000"/>
            <a:ext cx="8610600" cy="1815882"/>
          </a:xfrm>
          <a:prstGeom prst="rect">
            <a:avLst/>
          </a:prstGeom>
        </p:spPr>
        <p:txBody>
          <a:bodyPr wrap="square">
            <a:spAutoFit/>
          </a:bodyPr>
          <a:lstStyle/>
          <a:p>
            <a:pPr algn="l"/>
            <a:r>
              <a:rPr lang="en-US" sz="2800" b="0" dirty="0"/>
              <a:t>A </a:t>
            </a:r>
            <a:r>
              <a:rPr lang="en-US" sz="2800" b="0" u="sng" dirty="0"/>
              <a:t>matrix</a:t>
            </a:r>
            <a:r>
              <a:rPr lang="en-US" sz="2800" b="0" dirty="0"/>
              <a:t> is a rectangular array of numbers, symbols, or expressions, arranged in rows and columns.</a:t>
            </a:r>
          </a:p>
          <a:p>
            <a:pPr algn="l"/>
            <a:endParaRPr lang="en-US" sz="2800" b="0" dirty="0"/>
          </a:p>
          <a:p>
            <a:pPr algn="l"/>
            <a:r>
              <a:rPr lang="en-US" sz="2800" b="0" i="1" dirty="0"/>
              <a:t>m</a:t>
            </a:r>
            <a:r>
              <a:rPr lang="en-US" sz="2800" b="0" dirty="0"/>
              <a:t> by </a:t>
            </a:r>
            <a:r>
              <a:rPr lang="en-US" sz="2800" b="0" i="1" dirty="0"/>
              <a:t>n</a:t>
            </a:r>
            <a:r>
              <a:rPr lang="en-US" sz="2800" b="0" dirty="0"/>
              <a:t> matrix </a:t>
            </a:r>
          </a:p>
        </p:txBody>
      </p:sp>
      <p:pic>
        <p:nvPicPr>
          <p:cNvPr id="4" name="Picture 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1800" y="1600200"/>
            <a:ext cx="2679700" cy="482600"/>
          </a:xfrm>
          <a:prstGeom prst="rect">
            <a:avLst/>
          </a:prstGeom>
        </p:spPr>
      </p:pic>
      <p:sp>
        <p:nvSpPr>
          <p:cNvPr id="5" name="TextBox 4"/>
          <p:cNvSpPr txBox="1"/>
          <p:nvPr/>
        </p:nvSpPr>
        <p:spPr>
          <a:xfrm>
            <a:off x="4648200" y="2590800"/>
            <a:ext cx="3830669" cy="3416320"/>
          </a:xfrm>
          <a:prstGeom prst="rect">
            <a:avLst/>
          </a:prstGeom>
          <a:noFill/>
        </p:spPr>
        <p:txBody>
          <a:bodyPr wrap="square" rtlCol="0">
            <a:spAutoFit/>
          </a:bodyPr>
          <a:lstStyle/>
          <a:p>
            <a:pPr algn="l"/>
            <a:r>
              <a:rPr lang="is-IS" b="0" dirty="0">
                <a:latin typeface="American Typewriter"/>
                <a:cs typeface="American Typewriter"/>
              </a:rPr>
              <a:t>m=3; n=2;</a:t>
            </a:r>
          </a:p>
          <a:p>
            <a:pPr algn="l"/>
            <a:r>
              <a:rPr lang="en-US" b="0" dirty="0">
                <a:latin typeface="American Typewriter"/>
                <a:cs typeface="American Typewriter"/>
              </a:rPr>
              <a:t>A = zeros(</a:t>
            </a:r>
            <a:r>
              <a:rPr lang="en-US" b="0" dirty="0" err="1">
                <a:latin typeface="American Typewriter"/>
                <a:cs typeface="American Typewriter"/>
              </a:rPr>
              <a:t>m,n</a:t>
            </a:r>
            <a:r>
              <a:rPr lang="en-US" b="0" dirty="0">
                <a:latin typeface="American Typewriter"/>
                <a:cs typeface="American Typewriter"/>
              </a:rPr>
              <a:t>)</a:t>
            </a:r>
          </a:p>
          <a:p>
            <a:pPr algn="l"/>
            <a:endParaRPr lang="en-US" b="0" dirty="0">
              <a:latin typeface="American Typewriter"/>
              <a:cs typeface="American Typewriter"/>
            </a:endParaRPr>
          </a:p>
          <a:p>
            <a:pPr algn="l"/>
            <a:endParaRPr lang="en-US" b="0" dirty="0">
              <a:latin typeface="American Typewriter"/>
              <a:cs typeface="American Typewriter"/>
            </a:endParaRPr>
          </a:p>
          <a:p>
            <a:pPr algn="l"/>
            <a:r>
              <a:rPr lang="de-DE" b="0" dirty="0">
                <a:latin typeface="American Typewriter"/>
                <a:cs typeface="American Typewriter"/>
              </a:rPr>
              <a:t>A =</a:t>
            </a:r>
          </a:p>
          <a:p>
            <a:pPr algn="l"/>
            <a:endParaRPr lang="de-DE" b="0" dirty="0">
              <a:latin typeface="American Typewriter"/>
              <a:cs typeface="American Typewriter"/>
            </a:endParaRPr>
          </a:p>
          <a:p>
            <a:pPr algn="l"/>
            <a:r>
              <a:rPr lang="de-DE" b="0" dirty="0">
                <a:latin typeface="American Typewriter"/>
                <a:cs typeface="American Typewriter"/>
              </a:rPr>
              <a:t>     0     0</a:t>
            </a:r>
          </a:p>
          <a:p>
            <a:pPr algn="l"/>
            <a:r>
              <a:rPr lang="de-DE" b="0" dirty="0">
                <a:latin typeface="American Typewriter"/>
                <a:cs typeface="American Typewriter"/>
              </a:rPr>
              <a:t>     0     0</a:t>
            </a:r>
          </a:p>
          <a:p>
            <a:pPr algn="l"/>
            <a:r>
              <a:rPr lang="de-DE" b="0" dirty="0">
                <a:latin typeface="American Typewriter"/>
                <a:cs typeface="American Typewriter"/>
              </a:rPr>
              <a:t>     0     0</a:t>
            </a:r>
          </a:p>
        </p:txBody>
      </p:sp>
      <p:pic>
        <p:nvPicPr>
          <p:cNvPr id="6" name="Picture 9"/>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874000" y="571500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6"/>
          <p:cNvSpPr/>
          <p:nvPr/>
        </p:nvSpPr>
        <p:spPr>
          <a:xfrm>
            <a:off x="381000" y="6232724"/>
            <a:ext cx="6323662" cy="461665"/>
          </a:xfrm>
          <a:prstGeom prst="rect">
            <a:avLst/>
          </a:prstGeom>
        </p:spPr>
        <p:txBody>
          <a:bodyPr wrap="none">
            <a:spAutoFit/>
          </a:bodyPr>
          <a:lstStyle/>
          <a:p>
            <a:pPr algn="l"/>
            <a:r>
              <a:rPr lang="en-US" i="1" dirty="0">
                <a:solidFill>
                  <a:srgbClr val="0070C0"/>
                </a:solidFill>
              </a:rPr>
              <a:t>Quiz. </a:t>
            </a:r>
            <a:r>
              <a:rPr lang="en-US" b="0" i="1" dirty="0">
                <a:solidFill>
                  <a:srgbClr val="0070C0"/>
                </a:solidFill>
              </a:rPr>
              <a:t>What will happen if you run </a:t>
            </a:r>
            <a:r>
              <a:rPr lang="en-US" b="0" dirty="0">
                <a:solidFill>
                  <a:srgbClr val="0070C0"/>
                </a:solidFill>
                <a:latin typeface="American Typewriter"/>
                <a:cs typeface="American Typewriter"/>
              </a:rPr>
              <a:t>A(5,5)=1?</a:t>
            </a:r>
          </a:p>
        </p:txBody>
      </p:sp>
    </p:spTree>
    <p:extLst>
      <p:ext uri="{BB962C8B-B14F-4D97-AF65-F5344CB8AC3E}">
        <p14:creationId xmlns:p14="http://schemas.microsoft.com/office/powerpoint/2010/main" val="7015462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8600" y="381000"/>
            <a:ext cx="8610600" cy="3683060"/>
          </a:xfrm>
          <a:prstGeom prst="rect">
            <a:avLst/>
          </a:prstGeom>
        </p:spPr>
        <p:txBody>
          <a:bodyPr wrap="square">
            <a:spAutoFit/>
          </a:bodyPr>
          <a:lstStyle/>
          <a:p>
            <a:pPr algn="l"/>
            <a:endParaRPr lang="en-US" sz="2800" b="0" dirty="0"/>
          </a:p>
          <a:p>
            <a:pPr algn="l"/>
            <a:r>
              <a:rPr lang="en-US" sz="2800" b="0" dirty="0"/>
              <a:t>A+B                    &gt;&gt;</a:t>
            </a:r>
            <a:r>
              <a:rPr lang="en-US" sz="2800" b="0" dirty="0">
                <a:latin typeface="American Typewriter"/>
                <a:cs typeface="American Typewriter"/>
              </a:rPr>
              <a:t>A+B</a:t>
            </a:r>
          </a:p>
          <a:p>
            <a:pPr algn="l"/>
            <a:r>
              <a:rPr lang="en-US" sz="2800" b="0" dirty="0"/>
              <a:t>AB                     &gt;&gt;</a:t>
            </a:r>
            <a:r>
              <a:rPr lang="en-US" sz="2800" b="0" dirty="0">
                <a:latin typeface="American Typewriter"/>
                <a:cs typeface="American Typewriter"/>
              </a:rPr>
              <a:t>A*B</a:t>
            </a:r>
            <a:endParaRPr lang="en-US" sz="2800" b="0" dirty="0"/>
          </a:p>
          <a:p>
            <a:pPr algn="l"/>
            <a:r>
              <a:rPr lang="en-US" sz="2800" b="0" dirty="0"/>
              <a:t>A</a:t>
            </a:r>
            <a:r>
              <a:rPr lang="en-US" sz="2800" b="0" baseline="30000" dirty="0"/>
              <a:t>2                                   &gt;&gt;</a:t>
            </a:r>
            <a:r>
              <a:rPr lang="en-US" sz="2800" b="0" dirty="0">
                <a:latin typeface="American Typewriter"/>
                <a:cs typeface="American Typewriter"/>
              </a:rPr>
              <a:t>A^2</a:t>
            </a:r>
            <a:r>
              <a:rPr lang="en-US" sz="2800" b="0" dirty="0"/>
              <a:t>   or   </a:t>
            </a:r>
            <a:r>
              <a:rPr lang="en-US" sz="2800" b="0" dirty="0">
                <a:latin typeface="American Typewriter"/>
                <a:cs typeface="American Typewriter"/>
              </a:rPr>
              <a:t>A*A</a:t>
            </a:r>
          </a:p>
          <a:p>
            <a:pPr algn="l"/>
            <a:endParaRPr lang="en-US" sz="2800" b="0" dirty="0">
              <a:latin typeface="American Typewriter"/>
              <a:cs typeface="American Typewriter"/>
            </a:endParaRPr>
          </a:p>
          <a:p>
            <a:pPr algn="l"/>
            <a:r>
              <a:rPr lang="en-US" sz="2800" b="0" dirty="0" err="1">
                <a:latin typeface="+mn-lt"/>
                <a:cs typeface="American Typewriter"/>
              </a:rPr>
              <a:t>Hadamard</a:t>
            </a:r>
            <a:r>
              <a:rPr lang="en-US" sz="2800" b="0" dirty="0">
                <a:latin typeface="+mn-lt"/>
                <a:cs typeface="American Typewriter"/>
              </a:rPr>
              <a:t> product</a:t>
            </a:r>
          </a:p>
          <a:p>
            <a:pPr algn="l"/>
            <a:endParaRPr lang="en-US" sz="2800" b="0" dirty="0">
              <a:latin typeface="American Typewriter"/>
              <a:cs typeface="American Typewriter"/>
            </a:endParaRPr>
          </a:p>
          <a:p>
            <a:pPr algn="l"/>
            <a:endParaRPr lang="en-US" sz="2800" b="0" baseline="30000" dirty="0">
              <a:latin typeface="American Typewriter"/>
              <a:cs typeface="American Typewriter"/>
            </a:endParaRPr>
          </a:p>
          <a:p>
            <a:pPr algn="l"/>
            <a:r>
              <a:rPr lang="en-US" sz="2800" b="0" baseline="30000" dirty="0"/>
              <a:t>                       </a:t>
            </a:r>
            <a:endParaRPr lang="en-US" sz="2800" b="0" dirty="0"/>
          </a:p>
        </p:txBody>
      </p:sp>
      <p:pic>
        <p:nvPicPr>
          <p:cNvPr id="7" name="Picture 6"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6" y="3276600"/>
            <a:ext cx="9144000" cy="1085259"/>
          </a:xfrm>
          <a:prstGeom prst="rect">
            <a:avLst/>
          </a:prstGeom>
        </p:spPr>
      </p:pic>
      <p:sp>
        <p:nvSpPr>
          <p:cNvPr id="8" name="Rectangle 7"/>
          <p:cNvSpPr/>
          <p:nvPr/>
        </p:nvSpPr>
        <p:spPr>
          <a:xfrm>
            <a:off x="2362200" y="-17794"/>
            <a:ext cx="3434754" cy="707886"/>
          </a:xfrm>
          <a:prstGeom prst="rect">
            <a:avLst/>
          </a:prstGeom>
        </p:spPr>
        <p:txBody>
          <a:bodyPr wrap="none">
            <a:spAutoFit/>
          </a:bodyPr>
          <a:lstStyle/>
          <a:p>
            <a:pPr algn="l"/>
            <a:r>
              <a:rPr lang="en-US" sz="4000" b="0" dirty="0">
                <a:solidFill>
                  <a:srgbClr val="0070C0"/>
                </a:solidFill>
              </a:rPr>
              <a:t>Matrix algebra</a:t>
            </a:r>
          </a:p>
        </p:txBody>
      </p:sp>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29000" y="2590800"/>
            <a:ext cx="3352800" cy="393230"/>
          </a:xfrm>
          <a:prstGeom prst="rect">
            <a:avLst/>
          </a:prstGeom>
        </p:spPr>
      </p:pic>
      <p:sp>
        <p:nvSpPr>
          <p:cNvPr id="10" name="TextBox 9"/>
          <p:cNvSpPr txBox="1"/>
          <p:nvPr/>
        </p:nvSpPr>
        <p:spPr>
          <a:xfrm>
            <a:off x="8077200" y="4495800"/>
            <a:ext cx="907313" cy="461665"/>
          </a:xfrm>
          <a:prstGeom prst="rect">
            <a:avLst/>
          </a:prstGeom>
          <a:noFill/>
        </p:spPr>
        <p:txBody>
          <a:bodyPr wrap="none" rtlCol="0">
            <a:spAutoFit/>
          </a:bodyPr>
          <a:lstStyle/>
          <a:p>
            <a:r>
              <a:rPr lang="en-US" b="0" dirty="0">
                <a:latin typeface="American Typewriter"/>
                <a:cs typeface="American Typewriter"/>
              </a:rPr>
              <a:t>A.*B</a:t>
            </a:r>
          </a:p>
        </p:txBody>
      </p:sp>
      <p:pic>
        <p:nvPicPr>
          <p:cNvPr id="11" name="Picture 10"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600" y="5260029"/>
            <a:ext cx="3048000" cy="824871"/>
          </a:xfrm>
          <a:prstGeom prst="rect">
            <a:avLst/>
          </a:prstGeom>
        </p:spPr>
      </p:pic>
      <p:sp>
        <p:nvSpPr>
          <p:cNvPr id="12" name="Rectangle 11"/>
          <p:cNvSpPr/>
          <p:nvPr/>
        </p:nvSpPr>
        <p:spPr>
          <a:xfrm>
            <a:off x="228600" y="4615200"/>
            <a:ext cx="2340004" cy="461665"/>
          </a:xfrm>
          <a:prstGeom prst="rect">
            <a:avLst/>
          </a:prstGeom>
        </p:spPr>
        <p:txBody>
          <a:bodyPr wrap="none">
            <a:spAutoFit/>
          </a:bodyPr>
          <a:lstStyle/>
          <a:p>
            <a:pPr algn="l"/>
            <a:r>
              <a:rPr lang="en-US" b="0" dirty="0" err="1">
                <a:latin typeface="+mn-lt"/>
                <a:cs typeface="American Typewriter"/>
              </a:rPr>
              <a:t>Frobenius</a:t>
            </a:r>
            <a:r>
              <a:rPr lang="en-US" b="0" dirty="0">
                <a:latin typeface="+mn-lt"/>
                <a:cs typeface="American Typewriter"/>
              </a:rPr>
              <a:t> norm</a:t>
            </a:r>
          </a:p>
        </p:txBody>
      </p:sp>
      <p:sp>
        <p:nvSpPr>
          <p:cNvPr id="13" name="Rectangle 12"/>
          <p:cNvSpPr/>
          <p:nvPr/>
        </p:nvSpPr>
        <p:spPr>
          <a:xfrm>
            <a:off x="223434" y="6283562"/>
            <a:ext cx="8879804" cy="461665"/>
          </a:xfrm>
          <a:prstGeom prst="rect">
            <a:avLst/>
          </a:prstGeom>
        </p:spPr>
        <p:txBody>
          <a:bodyPr wrap="none">
            <a:spAutoFit/>
          </a:bodyPr>
          <a:lstStyle/>
          <a:p>
            <a:pPr algn="l"/>
            <a:r>
              <a:rPr lang="en-US" i="1" dirty="0">
                <a:solidFill>
                  <a:srgbClr val="0070C0"/>
                </a:solidFill>
              </a:rPr>
              <a:t>Quiz. </a:t>
            </a:r>
            <a:r>
              <a:rPr lang="en-US" b="0" i="1" dirty="0">
                <a:solidFill>
                  <a:srgbClr val="0070C0"/>
                </a:solidFill>
              </a:rPr>
              <a:t>Write 1-line MATLAB code for computing </a:t>
            </a:r>
            <a:r>
              <a:rPr lang="en-US" b="0" i="1" dirty="0" err="1">
                <a:solidFill>
                  <a:srgbClr val="0070C0"/>
                </a:solidFill>
              </a:rPr>
              <a:t>Frobenius</a:t>
            </a:r>
            <a:r>
              <a:rPr lang="en-US" b="0" i="1" dirty="0">
                <a:solidFill>
                  <a:srgbClr val="0070C0"/>
                </a:solidFill>
              </a:rPr>
              <a:t> norm.</a:t>
            </a:r>
            <a:endParaRPr lang="en-US" b="0" i="1" dirty="0">
              <a:solidFill>
                <a:srgbClr val="0070C0"/>
              </a:solidFill>
              <a:latin typeface="American Typewriter"/>
              <a:cs typeface="American Typewriter"/>
            </a:endParaRPr>
          </a:p>
        </p:txBody>
      </p:sp>
    </p:spTree>
    <p:extLst>
      <p:ext uri="{BB962C8B-B14F-4D97-AF65-F5344CB8AC3E}">
        <p14:creationId xmlns:p14="http://schemas.microsoft.com/office/powerpoint/2010/main" val="693072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 y="13631"/>
            <a:ext cx="8610600" cy="707886"/>
          </a:xfrm>
          <a:prstGeom prst="rect">
            <a:avLst/>
          </a:prstGeom>
        </p:spPr>
        <p:txBody>
          <a:bodyPr wrap="square">
            <a:spAutoFit/>
          </a:bodyPr>
          <a:lstStyle/>
          <a:p>
            <a:pPr algn="l"/>
            <a:r>
              <a:rPr lang="en-US" sz="4000" b="0" dirty="0" err="1">
                <a:cs typeface="American Typewriter"/>
              </a:rPr>
              <a:t>Kronecker</a:t>
            </a:r>
            <a:r>
              <a:rPr lang="en-US" sz="4000" b="0" dirty="0">
                <a:cs typeface="American Typewriter"/>
              </a:rPr>
              <a:t> product</a:t>
            </a:r>
            <a:endParaRPr lang="en-US" sz="4000" b="0" dirty="0"/>
          </a:p>
        </p:txBody>
      </p:sp>
      <p:sp>
        <p:nvSpPr>
          <p:cNvPr id="5" name="TextBox 4"/>
          <p:cNvSpPr txBox="1"/>
          <p:nvPr/>
        </p:nvSpPr>
        <p:spPr>
          <a:xfrm>
            <a:off x="304800" y="1164133"/>
            <a:ext cx="8534400" cy="523220"/>
          </a:xfrm>
          <a:prstGeom prst="rect">
            <a:avLst/>
          </a:prstGeom>
          <a:noFill/>
        </p:spPr>
        <p:txBody>
          <a:bodyPr wrap="square" rtlCol="0">
            <a:spAutoFit/>
          </a:bodyPr>
          <a:lstStyle/>
          <a:p>
            <a:pPr algn="l"/>
            <a:r>
              <a:rPr lang="en-US" sz="2800" b="0" dirty="0">
                <a:latin typeface="+mn-lt"/>
                <a:cs typeface="American Typewriter"/>
              </a:rPr>
              <a:t>Can be used to tile matrices with repeating patterns</a:t>
            </a:r>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2971800"/>
            <a:ext cx="6568578" cy="1883636"/>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65" y="2099368"/>
            <a:ext cx="1917700" cy="482600"/>
          </a:xfrm>
          <a:prstGeom prst="rect">
            <a:avLst/>
          </a:prstGeom>
        </p:spPr>
      </p:pic>
      <p:sp>
        <p:nvSpPr>
          <p:cNvPr id="9" name="TextBox 8"/>
          <p:cNvSpPr txBox="1"/>
          <p:nvPr/>
        </p:nvSpPr>
        <p:spPr>
          <a:xfrm>
            <a:off x="558638" y="5638800"/>
            <a:ext cx="2004829" cy="461665"/>
          </a:xfrm>
          <a:prstGeom prst="rect">
            <a:avLst/>
          </a:prstGeom>
          <a:noFill/>
        </p:spPr>
        <p:txBody>
          <a:bodyPr wrap="none" rtlCol="0">
            <a:spAutoFit/>
          </a:bodyPr>
          <a:lstStyle/>
          <a:p>
            <a:r>
              <a:rPr lang="en-US" b="0" dirty="0">
                <a:latin typeface="American Typewriter"/>
                <a:cs typeface="American Typewriter"/>
              </a:rPr>
              <a:t>&gt;&gt;</a:t>
            </a:r>
            <a:r>
              <a:rPr lang="en-US" b="0" dirty="0" err="1">
                <a:latin typeface="American Typewriter"/>
                <a:cs typeface="American Typewriter"/>
              </a:rPr>
              <a:t>kron</a:t>
            </a:r>
            <a:r>
              <a:rPr lang="en-US" b="0" dirty="0">
                <a:latin typeface="American Typewriter"/>
                <a:cs typeface="American Typewriter"/>
              </a:rPr>
              <a:t>(A,B)</a:t>
            </a:r>
          </a:p>
        </p:txBody>
      </p:sp>
    </p:spTree>
    <p:extLst>
      <p:ext uri="{BB962C8B-B14F-4D97-AF65-F5344CB8AC3E}">
        <p14:creationId xmlns:p14="http://schemas.microsoft.com/office/powerpoint/2010/main" val="20281093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62100" y="0"/>
            <a:ext cx="7239000" cy="707886"/>
          </a:xfrm>
          <a:prstGeom prst="rect">
            <a:avLst/>
          </a:prstGeom>
        </p:spPr>
        <p:txBody>
          <a:bodyPr wrap="square">
            <a:spAutoFit/>
          </a:bodyPr>
          <a:lstStyle/>
          <a:p>
            <a:pPr algn="l"/>
            <a:r>
              <a:rPr lang="en-US" sz="4000" b="0" dirty="0" err="1">
                <a:solidFill>
                  <a:srgbClr val="0070C0"/>
                </a:solidFill>
                <a:cs typeface="American Typewriter"/>
              </a:rPr>
              <a:t>Kroneker</a:t>
            </a:r>
            <a:r>
              <a:rPr lang="en-US" sz="4000" b="0" dirty="0">
                <a:solidFill>
                  <a:srgbClr val="0070C0"/>
                </a:solidFill>
                <a:cs typeface="American Typewriter"/>
              </a:rPr>
              <a:t> matrix product</a:t>
            </a:r>
            <a:endParaRPr lang="en-US" sz="4000" b="0" dirty="0">
              <a:solidFill>
                <a:srgbClr val="0070C0"/>
              </a:solidFill>
            </a:endParaRPr>
          </a:p>
        </p:txBody>
      </p:sp>
      <p:sp>
        <p:nvSpPr>
          <p:cNvPr id="2" name="Rectangle 1"/>
          <p:cNvSpPr/>
          <p:nvPr/>
        </p:nvSpPr>
        <p:spPr>
          <a:xfrm>
            <a:off x="304800" y="685800"/>
            <a:ext cx="4572000" cy="6370974"/>
          </a:xfrm>
          <a:prstGeom prst="rect">
            <a:avLst/>
          </a:prstGeom>
        </p:spPr>
        <p:txBody>
          <a:bodyPr>
            <a:spAutoFit/>
          </a:bodyPr>
          <a:lstStyle/>
          <a:p>
            <a:pPr algn="l"/>
            <a:r>
              <a:rPr lang="pt-BR" b="0" dirty="0" err="1">
                <a:latin typeface="American Typewriter"/>
                <a:cs typeface="American Typewriter"/>
              </a:rPr>
              <a:t>B</a:t>
            </a:r>
            <a:r>
              <a:rPr lang="pt-BR" b="0" dirty="0">
                <a:latin typeface="American Typewriter"/>
                <a:cs typeface="American Typewriter"/>
              </a:rPr>
              <a:t>=</a:t>
            </a:r>
            <a:r>
              <a:rPr lang="pt-BR" b="0" dirty="0" err="1">
                <a:latin typeface="American Typewriter"/>
                <a:cs typeface="American Typewriter"/>
              </a:rPr>
              <a:t>unifrnd</a:t>
            </a:r>
            <a:r>
              <a:rPr lang="pt-BR" b="0" dirty="0">
                <a:latin typeface="American Typewriter"/>
                <a:cs typeface="American Typewriter"/>
              </a:rPr>
              <a:t>(0,1,[5 5])</a:t>
            </a:r>
          </a:p>
          <a:p>
            <a:pPr algn="l"/>
            <a:r>
              <a:rPr lang="pt-BR" b="0" dirty="0">
                <a:latin typeface="American Typewriter"/>
                <a:cs typeface="American Typewriter"/>
              </a:rPr>
              <a:t> </a:t>
            </a:r>
          </a:p>
          <a:p>
            <a:pPr algn="l"/>
            <a:r>
              <a:rPr lang="pt-BR" b="0" dirty="0">
                <a:latin typeface="American Typewriter"/>
                <a:cs typeface="American Typewriter"/>
              </a:rPr>
              <a:t>figure</a:t>
            </a:r>
          </a:p>
          <a:p>
            <a:pPr algn="l"/>
            <a:r>
              <a:rPr lang="pt-BR" b="0" dirty="0" err="1">
                <a:latin typeface="American Typewriter"/>
                <a:cs typeface="American Typewriter"/>
              </a:rPr>
              <a:t>imagesc</a:t>
            </a:r>
            <a:r>
              <a:rPr lang="pt-BR" b="0" dirty="0">
                <a:latin typeface="American Typewriter"/>
                <a:cs typeface="American Typewriter"/>
              </a:rPr>
              <a:t>(</a:t>
            </a:r>
            <a:r>
              <a:rPr lang="pt-BR" b="0" dirty="0" err="1">
                <a:latin typeface="American Typewriter"/>
                <a:cs typeface="American Typewriter"/>
              </a:rPr>
              <a:t>B</a:t>
            </a:r>
            <a:r>
              <a:rPr lang="pt-BR" b="0" dirty="0">
                <a:latin typeface="American Typewriter"/>
                <a:cs typeface="American Typewriter"/>
              </a:rPr>
              <a:t>)</a:t>
            </a:r>
          </a:p>
          <a:p>
            <a:pPr algn="l"/>
            <a:r>
              <a:rPr lang="pt-BR" b="0" dirty="0" err="1">
                <a:latin typeface="American Typewriter"/>
                <a:cs typeface="American Typewriter"/>
              </a:rPr>
              <a:t>colorbar</a:t>
            </a:r>
            <a:r>
              <a:rPr lang="pt-BR" b="0" dirty="0">
                <a:latin typeface="American Typewriter"/>
                <a:cs typeface="American Typewriter"/>
              </a:rPr>
              <a:t> </a:t>
            </a:r>
          </a:p>
          <a:p>
            <a:pPr algn="l"/>
            <a:r>
              <a:rPr lang="pt-BR" b="0" dirty="0" err="1">
                <a:latin typeface="American Typewriter"/>
                <a:cs typeface="American Typewriter"/>
              </a:rPr>
              <a:t>colormap</a:t>
            </a:r>
            <a:r>
              <a:rPr lang="pt-BR" b="0" dirty="0">
                <a:latin typeface="American Typewriter"/>
                <a:cs typeface="American Typewriter"/>
              </a:rPr>
              <a:t>('hot')</a:t>
            </a:r>
          </a:p>
          <a:p>
            <a:pPr algn="l"/>
            <a:endParaRPr lang="pt-BR" b="0" dirty="0">
              <a:latin typeface="American Typewriter"/>
              <a:cs typeface="American Typewriter"/>
            </a:endParaRPr>
          </a:p>
          <a:p>
            <a:pPr algn="l"/>
            <a:endParaRPr lang="pt-BR" b="0" dirty="0">
              <a:latin typeface="American Typewriter"/>
              <a:cs typeface="American Typewriter"/>
            </a:endParaRPr>
          </a:p>
          <a:p>
            <a:pPr algn="l"/>
            <a:endParaRPr lang="pt-BR" b="0" dirty="0">
              <a:latin typeface="American Typewriter"/>
              <a:cs typeface="American Typewriter"/>
            </a:endParaRPr>
          </a:p>
          <a:p>
            <a:pPr algn="l"/>
            <a:r>
              <a:rPr lang="is-IS" b="0" dirty="0">
                <a:latin typeface="American Typewriter"/>
                <a:cs typeface="American Typewriter"/>
              </a:rPr>
              <a:t>A=ones(5,5);</a:t>
            </a:r>
          </a:p>
          <a:p>
            <a:pPr algn="l"/>
            <a:r>
              <a:rPr lang="en-US" b="0" dirty="0">
                <a:latin typeface="American Typewriter"/>
                <a:cs typeface="American Typewriter"/>
              </a:rPr>
              <a:t>C=</a:t>
            </a:r>
            <a:r>
              <a:rPr lang="en-US" b="0" dirty="0" err="1">
                <a:latin typeface="American Typewriter"/>
                <a:cs typeface="American Typewriter"/>
              </a:rPr>
              <a:t>kron</a:t>
            </a:r>
            <a:r>
              <a:rPr lang="en-US" b="0" dirty="0">
                <a:latin typeface="American Typewriter"/>
                <a:cs typeface="American Typewriter"/>
              </a:rPr>
              <a:t>(A,B);</a:t>
            </a:r>
          </a:p>
          <a:p>
            <a:pPr algn="l"/>
            <a:r>
              <a:rPr lang="en-US" b="0" dirty="0">
                <a:latin typeface="American Typewriter"/>
                <a:cs typeface="American Typewriter"/>
              </a:rPr>
              <a:t> </a:t>
            </a:r>
          </a:p>
          <a:p>
            <a:pPr algn="l"/>
            <a:r>
              <a:rPr lang="en-US" b="0" dirty="0">
                <a:latin typeface="American Typewriter"/>
                <a:cs typeface="American Typewriter"/>
              </a:rPr>
              <a:t>figure</a:t>
            </a:r>
          </a:p>
          <a:p>
            <a:pPr algn="l"/>
            <a:r>
              <a:rPr lang="en-US" b="0" dirty="0" err="1">
                <a:latin typeface="American Typewriter"/>
                <a:cs typeface="American Typewriter"/>
              </a:rPr>
              <a:t>imagesc</a:t>
            </a:r>
            <a:r>
              <a:rPr lang="en-US" b="0" dirty="0">
                <a:latin typeface="American Typewriter"/>
                <a:cs typeface="American Typewriter"/>
              </a:rPr>
              <a:t>(C)</a:t>
            </a:r>
          </a:p>
          <a:p>
            <a:pPr algn="l"/>
            <a:r>
              <a:rPr lang="en-US" b="0" dirty="0" err="1">
                <a:latin typeface="American Typewriter"/>
                <a:cs typeface="American Typewriter"/>
              </a:rPr>
              <a:t>colorbar</a:t>
            </a:r>
            <a:r>
              <a:rPr lang="en-US" b="0" dirty="0">
                <a:latin typeface="American Typewriter"/>
                <a:cs typeface="American Typewriter"/>
              </a:rPr>
              <a:t> </a:t>
            </a:r>
          </a:p>
          <a:p>
            <a:pPr algn="l"/>
            <a:r>
              <a:rPr lang="en-US" b="0" dirty="0" err="1">
                <a:latin typeface="American Typewriter"/>
                <a:cs typeface="American Typewriter"/>
              </a:rPr>
              <a:t>colormap</a:t>
            </a:r>
            <a:r>
              <a:rPr lang="en-US" b="0" dirty="0">
                <a:latin typeface="American Typewriter"/>
                <a:cs typeface="American Typewriter"/>
              </a:rPr>
              <a:t>('hot')</a:t>
            </a:r>
          </a:p>
          <a:p>
            <a:pPr algn="l"/>
            <a:endParaRPr lang="pt-BR" b="0" dirty="0">
              <a:latin typeface="American Typewriter"/>
              <a:cs typeface="American Typewriter"/>
            </a:endParaRPr>
          </a:p>
        </p:txBody>
      </p:sp>
      <p:pic>
        <p:nvPicPr>
          <p:cNvPr id="6" name="Picture 5"/>
          <p:cNvPicPr>
            <a:picLocks noChangeAspect="1"/>
          </p:cNvPicPr>
          <p:nvPr/>
        </p:nvPicPr>
        <p:blipFill>
          <a:blip r:embed="rId3"/>
          <a:stretch>
            <a:fillRect/>
          </a:stretch>
        </p:blipFill>
        <p:spPr>
          <a:xfrm>
            <a:off x="4191000" y="838200"/>
            <a:ext cx="2794000" cy="2095500"/>
          </a:xfrm>
          <a:prstGeom prst="rect">
            <a:avLst/>
          </a:prstGeom>
        </p:spPr>
      </p:pic>
      <p:pic>
        <p:nvPicPr>
          <p:cNvPr id="7" name="Picture 6"/>
          <p:cNvPicPr>
            <a:picLocks noChangeAspect="1"/>
          </p:cNvPicPr>
          <p:nvPr/>
        </p:nvPicPr>
        <p:blipFill>
          <a:blip r:embed="rId4"/>
          <a:stretch>
            <a:fillRect/>
          </a:stretch>
        </p:blipFill>
        <p:spPr>
          <a:xfrm>
            <a:off x="3962400" y="2967018"/>
            <a:ext cx="5181600" cy="3886200"/>
          </a:xfrm>
          <a:prstGeom prst="rect">
            <a:avLst/>
          </a:prstGeom>
        </p:spPr>
      </p:pic>
      <p:sp>
        <p:nvSpPr>
          <p:cNvPr id="10" name="Rectangle 9"/>
          <p:cNvSpPr/>
          <p:nvPr/>
        </p:nvSpPr>
        <p:spPr bwMode="auto">
          <a:xfrm>
            <a:off x="4572000" y="3276600"/>
            <a:ext cx="609600" cy="609600"/>
          </a:xfrm>
          <a:prstGeom prst="rect">
            <a:avLst/>
          </a:prstGeom>
          <a:noFill/>
          <a:ln w="28575" cap="flat" cmpd="sng" algn="ctr">
            <a:solidFill>
              <a:srgbClr val="008000"/>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cxnSp>
        <p:nvCxnSpPr>
          <p:cNvPr id="12" name="Straight Connector 11"/>
          <p:cNvCxnSpPr/>
          <p:nvPr/>
        </p:nvCxnSpPr>
        <p:spPr bwMode="auto">
          <a:xfrm flipH="1" flipV="1">
            <a:off x="4495800" y="2743200"/>
            <a:ext cx="76200" cy="533400"/>
          </a:xfrm>
          <a:prstGeom prst="line">
            <a:avLst/>
          </a:prstGeom>
          <a:noFill/>
          <a:ln w="25400" cap="flat" cmpd="sng" algn="ctr">
            <a:solidFill>
              <a:srgbClr val="339966"/>
            </a:solidFill>
            <a:prstDash val="solid"/>
            <a:round/>
            <a:headEnd type="arrow"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 name="Straight Connector 12"/>
          <p:cNvCxnSpPr/>
          <p:nvPr/>
        </p:nvCxnSpPr>
        <p:spPr bwMode="auto">
          <a:xfrm flipV="1">
            <a:off x="5181600" y="2667000"/>
            <a:ext cx="1295400" cy="609600"/>
          </a:xfrm>
          <a:prstGeom prst="line">
            <a:avLst/>
          </a:prstGeom>
          <a:noFill/>
          <a:ln w="25400" cap="flat" cmpd="sng" algn="ctr">
            <a:solidFill>
              <a:srgbClr val="339966"/>
            </a:solidFill>
            <a:prstDash val="solid"/>
            <a:round/>
            <a:headEnd type="arrow"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 name="TextBox 3">
            <a:extLst>
              <a:ext uri="{FF2B5EF4-FFF2-40B4-BE49-F238E27FC236}">
                <a16:creationId xmlns:a16="http://schemas.microsoft.com/office/drawing/2014/main" id="{BB1C8FF7-84C4-FF43-9FE0-DF7C167A1931}"/>
              </a:ext>
            </a:extLst>
          </p:cNvPr>
          <p:cNvSpPr txBox="1"/>
          <p:nvPr/>
        </p:nvSpPr>
        <p:spPr>
          <a:xfrm>
            <a:off x="7097233" y="1066800"/>
            <a:ext cx="2057400" cy="1323439"/>
          </a:xfrm>
          <a:prstGeom prst="rect">
            <a:avLst/>
          </a:prstGeom>
          <a:noFill/>
        </p:spPr>
        <p:txBody>
          <a:bodyPr wrap="square" rtlCol="0">
            <a:spAutoFit/>
          </a:bodyPr>
          <a:lstStyle/>
          <a:p>
            <a:pPr algn="l"/>
            <a:r>
              <a:rPr lang="en-US" sz="2000" b="0" dirty="0">
                <a:solidFill>
                  <a:srgbClr val="0070C0"/>
                </a:solidFill>
              </a:rPr>
              <a:t>Quiz: Can we extend this concept to </a:t>
            </a:r>
            <a:r>
              <a:rPr lang="en-US" sz="2000" b="0" u="sng" dirty="0">
                <a:solidFill>
                  <a:srgbClr val="0070C0"/>
                </a:solidFill>
              </a:rPr>
              <a:t>tensor product</a:t>
            </a:r>
            <a:r>
              <a:rPr lang="en-US" sz="2000" b="0" dirty="0">
                <a:solidFill>
                  <a:srgbClr val="0070C0"/>
                </a:solidFill>
              </a:rPr>
              <a:t>?</a:t>
            </a:r>
          </a:p>
        </p:txBody>
      </p:sp>
    </p:spTree>
    <p:extLst>
      <p:ext uri="{BB962C8B-B14F-4D97-AF65-F5344CB8AC3E}">
        <p14:creationId xmlns:p14="http://schemas.microsoft.com/office/powerpoint/2010/main" val="75281323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66700" y="152400"/>
            <a:ext cx="8610600" cy="1815882"/>
          </a:xfrm>
          <a:prstGeom prst="rect">
            <a:avLst/>
          </a:prstGeom>
        </p:spPr>
        <p:txBody>
          <a:bodyPr wrap="square">
            <a:spAutoFit/>
          </a:bodyPr>
          <a:lstStyle/>
          <a:p>
            <a:pPr algn="l"/>
            <a:r>
              <a:rPr lang="en-US" sz="2800" b="0" dirty="0"/>
              <a:t>Matrix A is called invertible (nonsingular) if there exists an </a:t>
            </a:r>
            <a:r>
              <a:rPr lang="en-US" sz="2800" b="0" i="1" dirty="0"/>
              <a:t>n</a:t>
            </a:r>
            <a:r>
              <a:rPr lang="en-US" sz="2800" b="0" dirty="0"/>
              <a:t>-by-</a:t>
            </a:r>
            <a:r>
              <a:rPr lang="en-US" sz="2800" b="0" i="1" dirty="0"/>
              <a:t>n</a:t>
            </a:r>
            <a:r>
              <a:rPr lang="en-US" sz="2800" b="0" dirty="0"/>
              <a:t> square matrix B such that</a:t>
            </a:r>
          </a:p>
          <a:p>
            <a:pPr algn="l"/>
            <a:endParaRPr lang="en-US" sz="2800" b="0" dirty="0"/>
          </a:p>
          <a:p>
            <a:pPr algn="l"/>
            <a:r>
              <a:rPr lang="en-US" sz="2800" b="0" dirty="0"/>
              <a:t>AB = BA = I</a:t>
            </a:r>
            <a:r>
              <a:rPr lang="en-US" sz="2800" b="0" i="1" baseline="-25000" dirty="0"/>
              <a:t>n</a:t>
            </a:r>
            <a:r>
              <a:rPr lang="en-US" sz="2800" b="0" dirty="0"/>
              <a:t>  </a:t>
            </a:r>
            <a:r>
              <a:rPr lang="en-US" sz="2800" b="0" dirty="0">
                <a:latin typeface="American Typewriter"/>
                <a:cs typeface="American Typewriter"/>
              </a:rPr>
              <a:t>= eye (n).</a:t>
            </a:r>
          </a:p>
        </p:txBody>
      </p:sp>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2212912"/>
            <a:ext cx="9144000" cy="931242"/>
          </a:xfrm>
          <a:prstGeom prst="rect">
            <a:avLst/>
          </a:prstGeom>
        </p:spPr>
      </p:pic>
      <p:sp>
        <p:nvSpPr>
          <p:cNvPr id="7" name="TextBox 6"/>
          <p:cNvSpPr txBox="1"/>
          <p:nvPr/>
        </p:nvSpPr>
        <p:spPr>
          <a:xfrm>
            <a:off x="304800" y="3730636"/>
            <a:ext cx="8868069" cy="3108543"/>
          </a:xfrm>
          <a:prstGeom prst="rect">
            <a:avLst/>
          </a:prstGeom>
          <a:noFill/>
        </p:spPr>
        <p:txBody>
          <a:bodyPr wrap="none" rtlCol="0">
            <a:spAutoFit/>
          </a:bodyPr>
          <a:lstStyle/>
          <a:p>
            <a:pPr algn="l"/>
            <a:r>
              <a:rPr lang="en-US" sz="2800" b="0" dirty="0">
                <a:latin typeface="American Typewriter"/>
                <a:cs typeface="American Typewriter"/>
              </a:rPr>
              <a:t>&gt;&gt;B= </a:t>
            </a:r>
            <a:r>
              <a:rPr lang="en-US" sz="2800" b="0" dirty="0" err="1">
                <a:latin typeface="American Typewriter"/>
                <a:cs typeface="American Typewriter"/>
              </a:rPr>
              <a:t>inv</a:t>
            </a:r>
            <a:r>
              <a:rPr lang="en-US" sz="2800" b="0" dirty="0">
                <a:latin typeface="American Typewriter"/>
                <a:cs typeface="American Typewriter"/>
              </a:rPr>
              <a:t>(A) </a:t>
            </a:r>
          </a:p>
          <a:p>
            <a:pPr algn="l"/>
            <a:endParaRPr lang="en-US" sz="2800" b="0" dirty="0">
              <a:latin typeface="American Typewriter"/>
              <a:cs typeface="American Typewriter"/>
            </a:endParaRPr>
          </a:p>
          <a:p>
            <a:pPr algn="l"/>
            <a:r>
              <a:rPr lang="en-US" sz="2800" b="0" dirty="0">
                <a:latin typeface="+mj-lt"/>
                <a:cs typeface="American Typewriter"/>
              </a:rPr>
              <a:t>assuming </a:t>
            </a:r>
            <a:r>
              <a:rPr lang="en-US" sz="2800" b="0" dirty="0">
                <a:latin typeface="American Typewriter"/>
                <a:cs typeface="American Typewriter"/>
              </a:rPr>
              <a:t>det(A)</a:t>
            </a:r>
            <a:r>
              <a:rPr lang="en-US" sz="2800" b="0" dirty="0">
                <a:latin typeface="+mj-lt"/>
                <a:cs typeface="American Typewriter"/>
              </a:rPr>
              <a:t> is not zero. Matrix inversion is done</a:t>
            </a:r>
          </a:p>
          <a:p>
            <a:pPr algn="l"/>
            <a:r>
              <a:rPr lang="en-US" sz="2800" b="0" dirty="0">
                <a:latin typeface="+mj-lt"/>
                <a:cs typeface="American Typewriter"/>
              </a:rPr>
              <a:t>using Gaussian elimination:  </a:t>
            </a:r>
            <a:r>
              <a:rPr lang="en-US" sz="2800" b="0" dirty="0">
                <a:solidFill>
                  <a:srgbClr val="0070C0"/>
                </a:solidFill>
                <a:latin typeface="+mj-lt"/>
                <a:cs typeface="American Typewriter"/>
              </a:rPr>
              <a:t>O(</a:t>
            </a:r>
            <a:r>
              <a:rPr lang="en-US" sz="2800" b="0" i="1" dirty="0">
                <a:solidFill>
                  <a:srgbClr val="0070C0"/>
                </a:solidFill>
                <a:latin typeface="+mj-lt"/>
                <a:cs typeface="American Typewriter"/>
              </a:rPr>
              <a:t>n</a:t>
            </a:r>
            <a:r>
              <a:rPr lang="en-US" sz="2800" b="0" baseline="30000" dirty="0">
                <a:solidFill>
                  <a:srgbClr val="0070C0"/>
                </a:solidFill>
                <a:latin typeface="+mj-lt"/>
                <a:cs typeface="American Typewriter"/>
              </a:rPr>
              <a:t>3</a:t>
            </a:r>
            <a:r>
              <a:rPr lang="en-US" sz="2800" b="0" dirty="0">
                <a:solidFill>
                  <a:srgbClr val="0070C0"/>
                </a:solidFill>
                <a:latin typeface="+mj-lt"/>
                <a:cs typeface="American Typewriter"/>
              </a:rPr>
              <a:t>)</a:t>
            </a:r>
            <a:r>
              <a:rPr lang="en-US" sz="2800" b="0" dirty="0">
                <a:latin typeface="+mj-lt"/>
                <a:cs typeface="American Typewriter"/>
              </a:rPr>
              <a:t>. The lowest bound: </a:t>
            </a:r>
          </a:p>
          <a:p>
            <a:pPr algn="l"/>
            <a:r>
              <a:rPr lang="en-US" sz="2800" b="0" dirty="0">
                <a:solidFill>
                  <a:srgbClr val="0070C0"/>
                </a:solidFill>
                <a:latin typeface="+mj-lt"/>
                <a:cs typeface="American Typewriter"/>
              </a:rPr>
              <a:t>O(</a:t>
            </a:r>
            <a:r>
              <a:rPr lang="en-US" sz="2800" b="0" i="1" dirty="0">
                <a:solidFill>
                  <a:srgbClr val="0070C0"/>
                </a:solidFill>
                <a:latin typeface="+mj-lt"/>
                <a:cs typeface="American Typewriter"/>
              </a:rPr>
              <a:t>n</a:t>
            </a:r>
            <a:r>
              <a:rPr lang="en-US" sz="2800" b="0" baseline="30000" dirty="0">
                <a:solidFill>
                  <a:srgbClr val="0070C0"/>
                </a:solidFill>
                <a:latin typeface="+mj-lt"/>
                <a:cs typeface="American Typewriter"/>
              </a:rPr>
              <a:t>2</a:t>
            </a:r>
            <a:r>
              <a:rPr lang="en-US" sz="2800" b="0" dirty="0">
                <a:solidFill>
                  <a:srgbClr val="0070C0"/>
                </a:solidFill>
                <a:latin typeface="+mj-lt"/>
                <a:cs typeface="American Typewriter"/>
              </a:rPr>
              <a:t>log </a:t>
            </a:r>
            <a:r>
              <a:rPr lang="en-US" sz="2800" b="0" i="1" dirty="0">
                <a:solidFill>
                  <a:srgbClr val="0070C0"/>
                </a:solidFill>
                <a:latin typeface="+mj-lt"/>
                <a:cs typeface="American Typewriter"/>
              </a:rPr>
              <a:t>n</a:t>
            </a:r>
            <a:r>
              <a:rPr lang="en-US" sz="2800" b="0" dirty="0">
                <a:solidFill>
                  <a:srgbClr val="0070C0"/>
                </a:solidFill>
                <a:latin typeface="+mj-lt"/>
                <a:cs typeface="American Typewriter"/>
              </a:rPr>
              <a:t>)</a:t>
            </a:r>
            <a:r>
              <a:rPr lang="en-US" sz="2800" b="0" dirty="0">
                <a:latin typeface="+mj-lt"/>
                <a:cs typeface="American Typewriter"/>
              </a:rPr>
              <a:t>.</a:t>
            </a:r>
          </a:p>
          <a:p>
            <a:pPr algn="l"/>
            <a:endParaRPr lang="en-US" sz="2800" b="0" dirty="0">
              <a:latin typeface="+mj-lt"/>
              <a:cs typeface="American Typewriter"/>
            </a:endParaRPr>
          </a:p>
          <a:p>
            <a:pPr algn="l"/>
            <a:r>
              <a:rPr lang="en-US" sz="2800" b="0" i="1" dirty="0">
                <a:latin typeface="+mj-lt"/>
                <a:cs typeface="American Typewriter"/>
              </a:rPr>
              <a:t>Quiz. How to invert really large matrices? </a:t>
            </a:r>
            <a:r>
              <a:rPr lang="en-US" sz="2800" b="0" i="1" dirty="0">
                <a:solidFill>
                  <a:srgbClr val="FF0000"/>
                </a:solidFill>
                <a:latin typeface="+mj-lt"/>
                <a:cs typeface="American Typewriter"/>
              </a:rPr>
              <a:t>You cannot!</a:t>
            </a:r>
          </a:p>
        </p:txBody>
      </p:sp>
    </p:spTree>
    <p:extLst>
      <p:ext uri="{BB962C8B-B14F-4D97-AF65-F5344CB8AC3E}">
        <p14:creationId xmlns:p14="http://schemas.microsoft.com/office/powerpoint/2010/main" val="25498416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 y="13631"/>
            <a:ext cx="3809999" cy="707886"/>
          </a:xfrm>
          <a:prstGeom prst="rect">
            <a:avLst/>
          </a:prstGeom>
        </p:spPr>
        <p:txBody>
          <a:bodyPr wrap="square">
            <a:spAutoFit/>
          </a:bodyPr>
          <a:lstStyle/>
          <a:p>
            <a:pPr algn="l"/>
            <a:r>
              <a:rPr lang="en-US" sz="4000" b="0" dirty="0">
                <a:solidFill>
                  <a:srgbClr val="0070C0"/>
                </a:solidFill>
              </a:rPr>
              <a:t>Matrix equation</a:t>
            </a:r>
          </a:p>
        </p:txBody>
      </p:sp>
      <p:sp>
        <p:nvSpPr>
          <p:cNvPr id="5" name="TextBox 4"/>
          <p:cNvSpPr txBox="1"/>
          <p:nvPr/>
        </p:nvSpPr>
        <p:spPr>
          <a:xfrm>
            <a:off x="381000" y="1143000"/>
            <a:ext cx="3429000" cy="1938992"/>
          </a:xfrm>
          <a:prstGeom prst="rect">
            <a:avLst/>
          </a:prstGeom>
          <a:noFill/>
        </p:spPr>
        <p:txBody>
          <a:bodyPr wrap="square" rtlCol="0">
            <a:spAutoFit/>
          </a:bodyPr>
          <a:lstStyle/>
          <a:p>
            <a:pPr algn="l"/>
            <a:r>
              <a:rPr lang="en-US" b="0" dirty="0">
                <a:latin typeface="+mn-lt"/>
                <a:cs typeface="American Typewriter"/>
              </a:rPr>
              <a:t>Determined system</a:t>
            </a:r>
          </a:p>
          <a:p>
            <a:pPr algn="l"/>
            <a:endParaRPr lang="en-US" b="0" dirty="0">
              <a:latin typeface="+mn-lt"/>
              <a:cs typeface="American Typewriter"/>
            </a:endParaRPr>
          </a:p>
          <a:p>
            <a:pPr algn="l"/>
            <a:r>
              <a:rPr lang="en-US" b="0" dirty="0" err="1">
                <a:solidFill>
                  <a:srgbClr val="0070C0"/>
                </a:solidFill>
                <a:latin typeface="+mn-lt"/>
                <a:cs typeface="American Typewriter"/>
              </a:rPr>
              <a:t>x+z</a:t>
            </a:r>
            <a:r>
              <a:rPr lang="en-US" b="0" dirty="0">
                <a:solidFill>
                  <a:srgbClr val="0070C0"/>
                </a:solidFill>
                <a:latin typeface="+mn-lt"/>
                <a:cs typeface="American Typewriter"/>
              </a:rPr>
              <a:t>       = 4</a:t>
            </a:r>
          </a:p>
          <a:p>
            <a:pPr algn="l"/>
            <a:r>
              <a:rPr lang="en-US" b="0" dirty="0">
                <a:solidFill>
                  <a:srgbClr val="0070C0"/>
                </a:solidFill>
                <a:latin typeface="+mn-lt"/>
                <a:cs typeface="American Typewriter"/>
              </a:rPr>
              <a:t>-</a:t>
            </a:r>
            <a:r>
              <a:rPr lang="en-US" b="0" dirty="0" err="1">
                <a:solidFill>
                  <a:srgbClr val="0070C0"/>
                </a:solidFill>
                <a:latin typeface="+mn-lt"/>
                <a:cs typeface="American Typewriter"/>
              </a:rPr>
              <a:t>x+y+z</a:t>
            </a:r>
            <a:r>
              <a:rPr lang="en-US" b="0" dirty="0">
                <a:solidFill>
                  <a:srgbClr val="0070C0"/>
                </a:solidFill>
                <a:latin typeface="+mn-lt"/>
                <a:cs typeface="American Typewriter"/>
              </a:rPr>
              <a:t>  = 4</a:t>
            </a:r>
          </a:p>
          <a:p>
            <a:pPr algn="l"/>
            <a:r>
              <a:rPr lang="en-US" b="0" dirty="0">
                <a:solidFill>
                  <a:srgbClr val="0070C0"/>
                </a:solidFill>
                <a:latin typeface="+mn-lt"/>
                <a:cs typeface="American Typewriter"/>
              </a:rPr>
              <a:t>x -y + z = 2</a:t>
            </a:r>
          </a:p>
        </p:txBody>
      </p:sp>
      <p:sp>
        <p:nvSpPr>
          <p:cNvPr id="6" name="TextBox 5"/>
          <p:cNvSpPr txBox="1"/>
          <p:nvPr/>
        </p:nvSpPr>
        <p:spPr>
          <a:xfrm>
            <a:off x="5334000" y="1143000"/>
            <a:ext cx="3212631" cy="5632310"/>
          </a:xfrm>
          <a:prstGeom prst="rect">
            <a:avLst/>
          </a:prstGeom>
          <a:noFill/>
        </p:spPr>
        <p:txBody>
          <a:bodyPr wrap="square" rtlCol="0">
            <a:spAutoFit/>
          </a:bodyPr>
          <a:lstStyle/>
          <a:p>
            <a:pPr algn="l"/>
            <a:r>
              <a:rPr lang="pt-BR" b="0" dirty="0">
                <a:latin typeface="American Typewriter"/>
                <a:cs typeface="American Typewriter"/>
              </a:rPr>
              <a:t>A=[1 0 1</a:t>
            </a:r>
          </a:p>
          <a:p>
            <a:pPr algn="l"/>
            <a:r>
              <a:rPr lang="de-DE" b="0" dirty="0">
                <a:latin typeface="American Typewriter"/>
                <a:cs typeface="American Typewriter"/>
              </a:rPr>
              <a:t>    -1 1 1</a:t>
            </a:r>
          </a:p>
          <a:p>
            <a:pPr algn="l"/>
            <a:r>
              <a:rPr lang="de-DE" b="0" dirty="0">
                <a:latin typeface="American Typewriter"/>
                <a:cs typeface="American Typewriter"/>
              </a:rPr>
              <a:t>    1 -1 1]</a:t>
            </a:r>
          </a:p>
          <a:p>
            <a:pPr algn="l"/>
            <a:r>
              <a:rPr lang="de-DE" b="0" dirty="0">
                <a:latin typeface="American Typewriter"/>
                <a:cs typeface="American Typewriter"/>
              </a:rPr>
              <a:t> </a:t>
            </a:r>
          </a:p>
          <a:p>
            <a:pPr algn="l"/>
            <a:r>
              <a:rPr lang="pt-BR" b="0" dirty="0" err="1">
                <a:latin typeface="American Typewriter"/>
                <a:cs typeface="American Typewriter"/>
              </a:rPr>
              <a:t>b</a:t>
            </a:r>
            <a:r>
              <a:rPr lang="pt-BR" b="0" dirty="0">
                <a:latin typeface="American Typewriter"/>
                <a:cs typeface="American Typewriter"/>
              </a:rPr>
              <a:t>=[4 4 2]'</a:t>
            </a:r>
          </a:p>
          <a:p>
            <a:pPr algn="l"/>
            <a:r>
              <a:rPr lang="pt-BR" b="0" dirty="0">
                <a:latin typeface="American Typewriter"/>
                <a:cs typeface="American Typewriter"/>
              </a:rPr>
              <a:t> </a:t>
            </a:r>
          </a:p>
          <a:p>
            <a:pPr algn="l"/>
            <a:r>
              <a:rPr lang="pt-BR" b="0" dirty="0" err="1">
                <a:latin typeface="American Typewriter"/>
                <a:cs typeface="American Typewriter"/>
              </a:rPr>
              <a:t>X</a:t>
            </a:r>
            <a:r>
              <a:rPr lang="pt-BR" b="0" dirty="0">
                <a:latin typeface="American Typewriter"/>
                <a:cs typeface="American Typewriter"/>
              </a:rPr>
              <a:t>=A\</a:t>
            </a:r>
            <a:r>
              <a:rPr lang="pt-BR" b="0" dirty="0" err="1">
                <a:latin typeface="American Typewriter"/>
                <a:cs typeface="American Typewriter"/>
              </a:rPr>
              <a:t>b</a:t>
            </a:r>
            <a:endParaRPr lang="pt-BR" b="0" dirty="0">
              <a:latin typeface="American Typewriter"/>
              <a:cs typeface="American Typewriter"/>
            </a:endParaRPr>
          </a:p>
          <a:p>
            <a:pPr algn="l"/>
            <a:endParaRPr lang="pt-BR" b="0" dirty="0">
              <a:latin typeface="American Typewriter"/>
              <a:cs typeface="American Typewriter"/>
            </a:endParaRPr>
          </a:p>
          <a:p>
            <a:pPr algn="l"/>
            <a:r>
              <a:rPr lang="de-DE" b="0" dirty="0">
                <a:latin typeface="American Typewriter"/>
                <a:cs typeface="American Typewriter"/>
              </a:rPr>
              <a:t>X =</a:t>
            </a:r>
          </a:p>
          <a:p>
            <a:pPr algn="l"/>
            <a:endParaRPr lang="de-DE" b="0" dirty="0">
              <a:latin typeface="American Typewriter"/>
              <a:cs typeface="American Typewriter"/>
            </a:endParaRPr>
          </a:p>
          <a:p>
            <a:pPr algn="l"/>
            <a:r>
              <a:rPr lang="de-DE" b="0" dirty="0">
                <a:latin typeface="American Typewriter"/>
                <a:cs typeface="American Typewriter"/>
              </a:rPr>
              <a:t>     1</a:t>
            </a:r>
          </a:p>
          <a:p>
            <a:pPr algn="l"/>
            <a:r>
              <a:rPr lang="de-DE" b="0" dirty="0">
                <a:latin typeface="American Typewriter"/>
                <a:cs typeface="American Typewriter"/>
              </a:rPr>
              <a:t>     2</a:t>
            </a:r>
          </a:p>
          <a:p>
            <a:pPr algn="l"/>
            <a:r>
              <a:rPr lang="de-DE" b="0" dirty="0">
                <a:latin typeface="American Typewriter"/>
                <a:cs typeface="American Typewriter"/>
              </a:rPr>
              <a:t>     3</a:t>
            </a:r>
          </a:p>
          <a:p>
            <a:pPr algn="l"/>
            <a:endParaRPr lang="de-DE" b="0" dirty="0">
              <a:latin typeface="American Typewriter"/>
              <a:cs typeface="American Typewriter"/>
            </a:endParaRPr>
          </a:p>
          <a:p>
            <a:pPr algn="l"/>
            <a:r>
              <a:rPr lang="de-DE" b="0" dirty="0">
                <a:latin typeface="American Typewriter"/>
                <a:cs typeface="American Typewriter"/>
              </a:rPr>
              <a:t>X=</a:t>
            </a:r>
            <a:r>
              <a:rPr lang="de-DE" b="0" dirty="0" err="1">
                <a:latin typeface="American Typewriter"/>
                <a:cs typeface="American Typewriter"/>
              </a:rPr>
              <a:t>inv</a:t>
            </a:r>
            <a:r>
              <a:rPr lang="de-DE" b="0" dirty="0">
                <a:latin typeface="American Typewriter"/>
                <a:cs typeface="American Typewriter"/>
              </a:rPr>
              <a:t>(A)*b</a:t>
            </a:r>
            <a:endParaRPr lang="en-US" b="0" dirty="0">
              <a:latin typeface="American Typewriter"/>
              <a:cs typeface="American Typewriter"/>
            </a:endParaRPr>
          </a:p>
        </p:txBody>
      </p:sp>
      <p:sp>
        <p:nvSpPr>
          <p:cNvPr id="7" name="TextBox 6"/>
          <p:cNvSpPr txBox="1"/>
          <p:nvPr/>
        </p:nvSpPr>
        <p:spPr>
          <a:xfrm>
            <a:off x="381000" y="4953000"/>
            <a:ext cx="3581399" cy="1569660"/>
          </a:xfrm>
          <a:prstGeom prst="rect">
            <a:avLst/>
          </a:prstGeom>
          <a:noFill/>
        </p:spPr>
        <p:txBody>
          <a:bodyPr wrap="square" rtlCol="0">
            <a:spAutoFit/>
          </a:bodyPr>
          <a:lstStyle/>
          <a:p>
            <a:pPr algn="l"/>
            <a:r>
              <a:rPr lang="en-US" b="0" dirty="0"/>
              <a:t>Backslash \ uses Gaussian elimination</a:t>
            </a:r>
          </a:p>
          <a:p>
            <a:pPr algn="l"/>
            <a:r>
              <a:rPr lang="en-US" b="0" dirty="0"/>
              <a:t>AX = b</a:t>
            </a:r>
          </a:p>
          <a:p>
            <a:pPr algn="l"/>
            <a:r>
              <a:rPr lang="en-US" b="0" dirty="0"/>
              <a:t>X= A</a:t>
            </a:r>
            <a:r>
              <a:rPr lang="en-US" b="0" baseline="30000" dirty="0"/>
              <a:t>-1</a:t>
            </a:r>
            <a:r>
              <a:rPr lang="en-US" b="0" dirty="0"/>
              <a:t>b</a:t>
            </a:r>
          </a:p>
        </p:txBody>
      </p:sp>
    </p:spTree>
    <p:extLst>
      <p:ext uri="{BB962C8B-B14F-4D97-AF65-F5344CB8AC3E}">
        <p14:creationId xmlns:p14="http://schemas.microsoft.com/office/powerpoint/2010/main" val="33697818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 y="13631"/>
            <a:ext cx="8610600" cy="707886"/>
          </a:xfrm>
          <a:prstGeom prst="rect">
            <a:avLst/>
          </a:prstGeom>
        </p:spPr>
        <p:txBody>
          <a:bodyPr wrap="square">
            <a:spAutoFit/>
          </a:bodyPr>
          <a:lstStyle/>
          <a:p>
            <a:pPr algn="l"/>
            <a:r>
              <a:rPr lang="en-US" sz="4000" b="0" dirty="0">
                <a:solidFill>
                  <a:srgbClr val="0070C0"/>
                </a:solidFill>
              </a:rPr>
              <a:t>Matrix equation</a:t>
            </a:r>
          </a:p>
        </p:txBody>
      </p:sp>
      <p:sp>
        <p:nvSpPr>
          <p:cNvPr id="5" name="TextBox 4"/>
          <p:cNvSpPr txBox="1"/>
          <p:nvPr/>
        </p:nvSpPr>
        <p:spPr>
          <a:xfrm>
            <a:off x="304800" y="990600"/>
            <a:ext cx="4267200" cy="1938992"/>
          </a:xfrm>
          <a:prstGeom prst="rect">
            <a:avLst/>
          </a:prstGeom>
          <a:noFill/>
        </p:spPr>
        <p:txBody>
          <a:bodyPr wrap="square" rtlCol="0">
            <a:spAutoFit/>
          </a:bodyPr>
          <a:lstStyle/>
          <a:p>
            <a:pPr algn="l"/>
            <a:r>
              <a:rPr lang="en-US" b="0" dirty="0">
                <a:latin typeface="+mn-lt"/>
                <a:cs typeface="American Typewriter"/>
              </a:rPr>
              <a:t>Over-determined system</a:t>
            </a:r>
          </a:p>
          <a:p>
            <a:pPr algn="l"/>
            <a:endParaRPr lang="en-US" b="0" dirty="0">
              <a:latin typeface="+mn-lt"/>
              <a:cs typeface="American Typewriter"/>
            </a:endParaRPr>
          </a:p>
          <a:p>
            <a:pPr algn="l"/>
            <a:r>
              <a:rPr lang="en-US" b="0" dirty="0">
                <a:solidFill>
                  <a:srgbClr val="0070C0"/>
                </a:solidFill>
                <a:latin typeface="+mn-lt"/>
                <a:cs typeface="American Typewriter"/>
              </a:rPr>
              <a:t>x       = 4</a:t>
            </a:r>
          </a:p>
          <a:p>
            <a:pPr algn="l"/>
            <a:r>
              <a:rPr lang="en-US" b="0" dirty="0">
                <a:solidFill>
                  <a:srgbClr val="0070C0"/>
                </a:solidFill>
                <a:latin typeface="+mn-lt"/>
                <a:cs typeface="American Typewriter"/>
              </a:rPr>
              <a:t>-</a:t>
            </a:r>
            <a:r>
              <a:rPr lang="en-US" b="0" dirty="0" err="1">
                <a:solidFill>
                  <a:srgbClr val="0070C0"/>
                </a:solidFill>
                <a:latin typeface="+mn-lt"/>
                <a:cs typeface="American Typewriter"/>
              </a:rPr>
              <a:t>x+y</a:t>
            </a:r>
            <a:r>
              <a:rPr lang="en-US" b="0" dirty="0">
                <a:solidFill>
                  <a:srgbClr val="0070C0"/>
                </a:solidFill>
                <a:latin typeface="+mn-lt"/>
                <a:cs typeface="American Typewriter"/>
              </a:rPr>
              <a:t>  = 4</a:t>
            </a:r>
          </a:p>
          <a:p>
            <a:pPr algn="l"/>
            <a:r>
              <a:rPr lang="en-US" b="0" dirty="0">
                <a:solidFill>
                  <a:srgbClr val="0070C0"/>
                </a:solidFill>
                <a:latin typeface="+mn-lt"/>
                <a:cs typeface="American Typewriter"/>
              </a:rPr>
              <a:t>x –y  = 2</a:t>
            </a:r>
          </a:p>
        </p:txBody>
      </p:sp>
      <p:sp>
        <p:nvSpPr>
          <p:cNvPr id="7" name="TextBox 6"/>
          <p:cNvSpPr txBox="1"/>
          <p:nvPr/>
        </p:nvSpPr>
        <p:spPr>
          <a:xfrm>
            <a:off x="228600" y="5029200"/>
            <a:ext cx="3581399" cy="1569660"/>
          </a:xfrm>
          <a:prstGeom prst="rect">
            <a:avLst/>
          </a:prstGeom>
          <a:noFill/>
        </p:spPr>
        <p:txBody>
          <a:bodyPr wrap="square" rtlCol="0">
            <a:spAutoFit/>
          </a:bodyPr>
          <a:lstStyle/>
          <a:p>
            <a:pPr algn="l"/>
            <a:r>
              <a:rPr lang="en-US" dirty="0">
                <a:solidFill>
                  <a:srgbClr val="0070C0"/>
                </a:solidFill>
              </a:rPr>
              <a:t>Quiz. </a:t>
            </a:r>
            <a:r>
              <a:rPr lang="en-US" b="0" dirty="0">
                <a:solidFill>
                  <a:srgbClr val="0070C0"/>
                </a:solidFill>
              </a:rPr>
              <a:t>Mathematically there is no solution. So how to solve this problem?</a:t>
            </a:r>
          </a:p>
        </p:txBody>
      </p:sp>
    </p:spTree>
    <p:extLst>
      <p:ext uri="{BB962C8B-B14F-4D97-AF65-F5344CB8AC3E}">
        <p14:creationId xmlns:p14="http://schemas.microsoft.com/office/powerpoint/2010/main" val="12189716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 y="13631"/>
            <a:ext cx="8610600" cy="707886"/>
          </a:xfrm>
          <a:prstGeom prst="rect">
            <a:avLst/>
          </a:prstGeom>
        </p:spPr>
        <p:txBody>
          <a:bodyPr wrap="square">
            <a:spAutoFit/>
          </a:bodyPr>
          <a:lstStyle/>
          <a:p>
            <a:pPr algn="l"/>
            <a:r>
              <a:rPr lang="en-US" sz="4000" b="0" dirty="0">
                <a:solidFill>
                  <a:srgbClr val="0070C0"/>
                </a:solidFill>
                <a:cs typeface="American Typewriter"/>
              </a:rPr>
              <a:t>Least squares estimation (LSE)</a:t>
            </a:r>
            <a:endParaRPr lang="en-US" sz="4000" b="0" dirty="0">
              <a:solidFill>
                <a:srgbClr val="0070C0"/>
              </a:solidFill>
            </a:endParaRPr>
          </a:p>
        </p:txBody>
      </p:sp>
      <p:sp>
        <p:nvSpPr>
          <p:cNvPr id="5" name="TextBox 4"/>
          <p:cNvSpPr txBox="1"/>
          <p:nvPr/>
        </p:nvSpPr>
        <p:spPr>
          <a:xfrm>
            <a:off x="304800" y="1371600"/>
            <a:ext cx="8534400" cy="5201424"/>
          </a:xfrm>
          <a:prstGeom prst="rect">
            <a:avLst/>
          </a:prstGeom>
          <a:noFill/>
        </p:spPr>
        <p:txBody>
          <a:bodyPr wrap="square" rtlCol="0">
            <a:spAutoFit/>
          </a:bodyPr>
          <a:lstStyle/>
          <a:p>
            <a:pPr algn="l"/>
            <a:r>
              <a:rPr lang="en-US" sz="2800" b="0" dirty="0">
                <a:latin typeface="+mn-lt"/>
                <a:cs typeface="American Typewriter"/>
              </a:rPr>
              <a:t>We will </a:t>
            </a:r>
            <a:r>
              <a:rPr lang="en-US" sz="2800" b="0" i="1" u="sng" dirty="0">
                <a:solidFill>
                  <a:srgbClr val="FF0000"/>
                </a:solidFill>
                <a:latin typeface="+mn-lt"/>
                <a:cs typeface="American Typewriter"/>
              </a:rPr>
              <a:t>approximately</a:t>
            </a:r>
            <a:r>
              <a:rPr lang="en-US" sz="2800" b="0" dirty="0">
                <a:latin typeface="+mn-lt"/>
                <a:cs typeface="American Typewriter"/>
              </a:rPr>
              <a:t> solve  </a:t>
            </a:r>
          </a:p>
          <a:p>
            <a:pPr algn="l"/>
            <a:endParaRPr lang="en-US" sz="2800" b="0" dirty="0">
              <a:latin typeface="+mn-lt"/>
              <a:cs typeface="American Typewriter"/>
            </a:endParaRPr>
          </a:p>
          <a:p>
            <a:pPr algn="l"/>
            <a:r>
              <a:rPr lang="en-US" sz="2800" b="0" dirty="0">
                <a:latin typeface="+mn-lt"/>
                <a:cs typeface="American Typewriter"/>
              </a:rPr>
              <a:t>AX = b</a:t>
            </a:r>
          </a:p>
          <a:p>
            <a:pPr algn="l"/>
            <a:endParaRPr lang="en-US" sz="2800" b="0" dirty="0">
              <a:latin typeface="+mn-lt"/>
              <a:cs typeface="American Typewriter"/>
            </a:endParaRPr>
          </a:p>
          <a:p>
            <a:pPr algn="l"/>
            <a:r>
              <a:rPr lang="en-US" sz="2800" b="0" dirty="0">
                <a:latin typeface="+mn-lt"/>
                <a:cs typeface="American Typewriter"/>
              </a:rPr>
              <a:t>by minimizing ||AX-b||</a:t>
            </a:r>
            <a:r>
              <a:rPr lang="en-US" sz="2800" b="0" baseline="30000" dirty="0">
                <a:latin typeface="+mn-lt"/>
                <a:cs typeface="American Typewriter"/>
              </a:rPr>
              <a:t>2</a:t>
            </a:r>
            <a:r>
              <a:rPr lang="en-US" sz="2800" b="0" dirty="0">
                <a:latin typeface="+mn-lt"/>
                <a:cs typeface="American Typewriter"/>
              </a:rPr>
              <a:t>.</a:t>
            </a:r>
          </a:p>
          <a:p>
            <a:pPr algn="l"/>
            <a:endParaRPr lang="en-US" sz="2800" b="0" dirty="0">
              <a:latin typeface="+mn-lt"/>
              <a:cs typeface="American Typewriter"/>
            </a:endParaRPr>
          </a:p>
          <a:p>
            <a:pPr algn="l"/>
            <a:endParaRPr lang="en-US" sz="2800" b="0" dirty="0">
              <a:latin typeface="+mn-lt"/>
              <a:cs typeface="American Typewriter"/>
            </a:endParaRPr>
          </a:p>
          <a:p>
            <a:pPr algn="l"/>
            <a:r>
              <a:rPr lang="en-US" sz="2800" b="0" dirty="0">
                <a:latin typeface="+mn-lt"/>
                <a:cs typeface="American Typewriter"/>
              </a:rPr>
              <a:t>The least squares method grew out of the fields of astronomy as mathematicians sought to provide solutions to the challenges of navigating the Earth's oceans during the Age of Exploration. </a:t>
            </a:r>
          </a:p>
          <a:p>
            <a:pPr algn="l"/>
            <a:r>
              <a:rPr lang="en-US" b="0" dirty="0">
                <a:latin typeface="+mn-lt"/>
                <a:cs typeface="American Typewriter"/>
              </a:rPr>
              <a:t> </a:t>
            </a:r>
          </a:p>
        </p:txBody>
      </p:sp>
      <p:sp>
        <p:nvSpPr>
          <p:cNvPr id="2" name="TextBox 1">
            <a:extLst>
              <a:ext uri="{FF2B5EF4-FFF2-40B4-BE49-F238E27FC236}">
                <a16:creationId xmlns:a16="http://schemas.microsoft.com/office/drawing/2014/main" id="{A7CF81E9-F8DC-A546-9E1B-326827750E4B}"/>
              </a:ext>
            </a:extLst>
          </p:cNvPr>
          <p:cNvSpPr txBox="1"/>
          <p:nvPr/>
        </p:nvSpPr>
        <p:spPr>
          <a:xfrm>
            <a:off x="6172200" y="1490008"/>
            <a:ext cx="2743200" cy="1938992"/>
          </a:xfrm>
          <a:prstGeom prst="rect">
            <a:avLst/>
          </a:prstGeom>
          <a:noFill/>
        </p:spPr>
        <p:txBody>
          <a:bodyPr wrap="square" rtlCol="0">
            <a:spAutoFit/>
          </a:bodyPr>
          <a:lstStyle/>
          <a:p>
            <a:pPr algn="l"/>
            <a:r>
              <a:rPr lang="en-US" b="0" i="1" dirty="0">
                <a:solidFill>
                  <a:srgbClr val="0070C0"/>
                </a:solidFill>
              </a:rPr>
              <a:t>Even if there is no solution in Ax=b, there is an optimization solution.</a:t>
            </a:r>
          </a:p>
        </p:txBody>
      </p:sp>
    </p:spTree>
    <p:extLst>
      <p:ext uri="{BB962C8B-B14F-4D97-AF65-F5344CB8AC3E}">
        <p14:creationId xmlns:p14="http://schemas.microsoft.com/office/powerpoint/2010/main" val="26542909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59562" y="457200"/>
            <a:ext cx="8458200" cy="2677656"/>
          </a:xfrm>
          <a:prstGeom prst="rect">
            <a:avLst/>
          </a:prstGeom>
          <a:noFill/>
        </p:spPr>
        <p:txBody>
          <a:bodyPr wrap="square" rtlCol="0">
            <a:spAutoFit/>
          </a:bodyPr>
          <a:lstStyle/>
          <a:p>
            <a:pPr algn="l"/>
            <a:r>
              <a:rPr lang="en-US" b="0" dirty="0"/>
              <a:t>f(X) = (x-4)</a:t>
            </a:r>
            <a:r>
              <a:rPr lang="en-US" b="0" baseline="30000" dirty="0"/>
              <a:t>2</a:t>
            </a:r>
            <a:r>
              <a:rPr lang="en-US" b="0" dirty="0"/>
              <a:t> + (-x+y-4)</a:t>
            </a:r>
            <a:r>
              <a:rPr lang="en-US" b="0" baseline="30000" dirty="0"/>
              <a:t>2</a:t>
            </a:r>
            <a:r>
              <a:rPr lang="en-US" b="0" dirty="0"/>
              <a:t> + (x-y-2)</a:t>
            </a:r>
            <a:r>
              <a:rPr lang="en-US" b="0" baseline="30000" dirty="0"/>
              <a:t>2</a:t>
            </a:r>
            <a:r>
              <a:rPr lang="en-US" b="0" dirty="0"/>
              <a:t>=(x-4)</a:t>
            </a:r>
            <a:r>
              <a:rPr lang="en-US" b="0" baseline="30000" dirty="0"/>
              <a:t>2</a:t>
            </a:r>
            <a:r>
              <a:rPr lang="en-US" b="0" dirty="0"/>
              <a:t>+(x-y-)</a:t>
            </a:r>
            <a:r>
              <a:rPr lang="en-US" b="0" baseline="30000" dirty="0"/>
              <a:t>2</a:t>
            </a:r>
          </a:p>
          <a:p>
            <a:pPr algn="l"/>
            <a:endParaRPr lang="en-US" b="0" baseline="30000" dirty="0"/>
          </a:p>
          <a:p>
            <a:pPr algn="l"/>
            <a:endParaRPr lang="en-US" b="0" baseline="30000" dirty="0"/>
          </a:p>
          <a:p>
            <a:pPr algn="l"/>
            <a:endParaRPr lang="en-US" b="0" baseline="30000" dirty="0"/>
          </a:p>
          <a:p>
            <a:pPr algn="l"/>
            <a:r>
              <a:rPr lang="en-US" b="0" dirty="0" err="1"/>
              <a:t>df</a:t>
            </a:r>
            <a:r>
              <a:rPr lang="en-US" b="0" dirty="0"/>
              <a:t>/dx = 6x -4y - 4  = 0</a:t>
            </a:r>
          </a:p>
          <a:p>
            <a:pPr algn="l"/>
            <a:endParaRPr lang="en-US" b="0" dirty="0"/>
          </a:p>
          <a:p>
            <a:pPr algn="l"/>
            <a:r>
              <a:rPr lang="en-US" b="0" dirty="0" err="1"/>
              <a:t>df</a:t>
            </a:r>
            <a:r>
              <a:rPr lang="en-US" b="0" dirty="0"/>
              <a:t>/</a:t>
            </a:r>
            <a:r>
              <a:rPr lang="en-US" b="0" dirty="0" err="1"/>
              <a:t>dy</a:t>
            </a:r>
            <a:r>
              <a:rPr lang="en-US" b="0" dirty="0"/>
              <a:t> = -4x +4y - 4 =0</a:t>
            </a:r>
          </a:p>
          <a:p>
            <a:pPr algn="l"/>
            <a:endParaRPr lang="en-US" b="0" dirty="0"/>
          </a:p>
        </p:txBody>
      </p:sp>
      <p:sp>
        <p:nvSpPr>
          <p:cNvPr id="2" name="Rectangle 1"/>
          <p:cNvSpPr/>
          <p:nvPr/>
        </p:nvSpPr>
        <p:spPr>
          <a:xfrm>
            <a:off x="5715000" y="1905000"/>
            <a:ext cx="2971800" cy="3785652"/>
          </a:xfrm>
          <a:prstGeom prst="rect">
            <a:avLst/>
          </a:prstGeom>
        </p:spPr>
        <p:txBody>
          <a:bodyPr wrap="square">
            <a:spAutoFit/>
          </a:bodyPr>
          <a:lstStyle/>
          <a:p>
            <a:pPr algn="l"/>
            <a:r>
              <a:rPr lang="pt-BR" b="0" dirty="0">
                <a:latin typeface="American Typewriter"/>
                <a:cs typeface="American Typewriter"/>
              </a:rPr>
              <a:t>A=[6 -4</a:t>
            </a:r>
          </a:p>
          <a:p>
            <a:pPr algn="l"/>
            <a:r>
              <a:rPr lang="de-DE" b="0" dirty="0">
                <a:latin typeface="American Typewriter"/>
                <a:cs typeface="American Typewriter"/>
              </a:rPr>
              <a:t>    -4 4]</a:t>
            </a:r>
          </a:p>
          <a:p>
            <a:pPr algn="l"/>
            <a:r>
              <a:rPr lang="pt-BR" b="0" dirty="0" err="1">
                <a:latin typeface="American Typewriter"/>
                <a:cs typeface="American Typewriter"/>
              </a:rPr>
              <a:t>b</a:t>
            </a:r>
            <a:r>
              <a:rPr lang="pt-BR" b="0" dirty="0">
                <a:latin typeface="American Typewriter"/>
                <a:cs typeface="American Typewriter"/>
              </a:rPr>
              <a:t>=[4 4]'</a:t>
            </a:r>
          </a:p>
          <a:p>
            <a:pPr algn="l"/>
            <a:r>
              <a:rPr lang="pt-BR" b="0" dirty="0">
                <a:latin typeface="American Typewriter"/>
                <a:cs typeface="American Typewriter"/>
              </a:rPr>
              <a:t> </a:t>
            </a:r>
          </a:p>
          <a:p>
            <a:pPr algn="l"/>
            <a:r>
              <a:rPr lang="pt-BR" b="0" dirty="0" err="1">
                <a:latin typeface="American Typewriter"/>
                <a:cs typeface="American Typewriter"/>
              </a:rPr>
              <a:t>X</a:t>
            </a:r>
            <a:r>
              <a:rPr lang="pt-BR" b="0" dirty="0">
                <a:latin typeface="American Typewriter"/>
                <a:cs typeface="American Typewriter"/>
              </a:rPr>
              <a:t>=A\</a:t>
            </a:r>
            <a:r>
              <a:rPr lang="pt-BR" b="0" dirty="0" err="1">
                <a:latin typeface="American Typewriter"/>
                <a:cs typeface="American Typewriter"/>
              </a:rPr>
              <a:t>b</a:t>
            </a:r>
            <a:endParaRPr lang="pt-BR" b="0" dirty="0">
              <a:latin typeface="American Typewriter"/>
              <a:cs typeface="American Typewriter"/>
            </a:endParaRPr>
          </a:p>
          <a:p>
            <a:pPr algn="l"/>
            <a:endParaRPr lang="en-US" b="0" dirty="0">
              <a:latin typeface="American Typewriter"/>
              <a:cs typeface="American Typewriter"/>
            </a:endParaRPr>
          </a:p>
          <a:p>
            <a:pPr algn="l"/>
            <a:r>
              <a:rPr lang="de-DE" b="0" dirty="0">
                <a:latin typeface="American Typewriter"/>
                <a:cs typeface="American Typewriter"/>
              </a:rPr>
              <a:t>X =</a:t>
            </a:r>
          </a:p>
          <a:p>
            <a:pPr algn="l"/>
            <a:endParaRPr lang="de-DE" b="0" dirty="0">
              <a:latin typeface="American Typewriter"/>
              <a:cs typeface="American Typewriter"/>
            </a:endParaRPr>
          </a:p>
          <a:p>
            <a:pPr algn="l"/>
            <a:r>
              <a:rPr lang="de-DE" b="0" dirty="0">
                <a:latin typeface="American Typewriter"/>
                <a:cs typeface="American Typewriter"/>
              </a:rPr>
              <a:t>    4.0000</a:t>
            </a:r>
          </a:p>
          <a:p>
            <a:pPr algn="l"/>
            <a:r>
              <a:rPr lang="de-DE" b="0" dirty="0">
                <a:latin typeface="American Typewriter"/>
                <a:cs typeface="American Typewriter"/>
              </a:rPr>
              <a:t>    5.0000</a:t>
            </a:r>
            <a:endParaRPr lang="en-US" b="0" dirty="0">
              <a:latin typeface="American Typewriter"/>
              <a:cs typeface="American Typewriter"/>
            </a:endParaRPr>
          </a:p>
        </p:txBody>
      </p:sp>
      <p:cxnSp>
        <p:nvCxnSpPr>
          <p:cNvPr id="4" name="Straight Arrow Connector 3">
            <a:extLst>
              <a:ext uri="{FF2B5EF4-FFF2-40B4-BE49-F238E27FC236}">
                <a16:creationId xmlns:a16="http://schemas.microsoft.com/office/drawing/2014/main" id="{EB30F2A3-5B4F-FE49-8EF9-619B40216E15}"/>
              </a:ext>
            </a:extLst>
          </p:cNvPr>
          <p:cNvCxnSpPr>
            <a:cxnSpLocks/>
          </p:cNvCxnSpPr>
          <p:nvPr/>
        </p:nvCxnSpPr>
        <p:spPr bwMode="auto">
          <a:xfrm>
            <a:off x="4343400" y="2286000"/>
            <a:ext cx="914400" cy="304800"/>
          </a:xfrm>
          <a:prstGeom prst="straightConnector1">
            <a:avLst/>
          </a:prstGeom>
          <a:noFill/>
          <a:ln w="38100">
            <a:solidFill>
              <a:schemeClr val="bg1">
                <a:lumMod val="50000"/>
              </a:schemeClr>
            </a:solidFill>
            <a:prstDash val="dash"/>
            <a:headEnd type="none" w="med" len="med"/>
            <a:tailEnd type="arrow" w="med" len="med"/>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25400" cap="flat" cmpd="sng" algn="ctr">
                <a:solidFill>
                  <a:srgbClr val="339966"/>
                </a:solidFill>
                <a:prstDash val="solid"/>
                <a:round/>
                <a:headEnd type="none" w="med" len="med"/>
                <a:tailEnd type="none" w="med" len="me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069241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0" y="-14288"/>
            <a:ext cx="9144000" cy="762001"/>
          </a:xfrm>
        </p:spPr>
        <p:txBody>
          <a:bodyPr/>
          <a:lstStyle/>
          <a:p>
            <a:r>
              <a:rPr lang="en-US" sz="4000">
                <a:latin typeface="Arial" charset="0"/>
                <a:ea typeface="ＭＳ Ｐゴシック" charset="0"/>
                <a:cs typeface="ＭＳ Ｐゴシック" charset="0"/>
              </a:rPr>
              <a:t>MATLAB</a:t>
            </a:r>
          </a:p>
        </p:txBody>
      </p:sp>
      <p:sp>
        <p:nvSpPr>
          <p:cNvPr id="23554" name="TextBox 2"/>
          <p:cNvSpPr txBox="1">
            <a:spLocks noChangeArrowheads="1"/>
          </p:cNvSpPr>
          <p:nvPr/>
        </p:nvSpPr>
        <p:spPr bwMode="auto">
          <a:xfrm>
            <a:off x="114300" y="1066800"/>
            <a:ext cx="8915400" cy="569386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algn="l"/>
            <a:r>
              <a:rPr lang="en-US" sz="2800" b="0" dirty="0"/>
              <a:t>Dr. Cleve </a:t>
            </a:r>
            <a:r>
              <a:rPr lang="en-US" sz="2800" b="0" dirty="0" err="1"/>
              <a:t>Moler</a:t>
            </a:r>
            <a:r>
              <a:rPr lang="en-US" sz="2800" b="0" dirty="0"/>
              <a:t>, the chairman of the computer science department at the University of New Mexico, developed MATLAB in the late 1970s to give his students access to </a:t>
            </a:r>
            <a:r>
              <a:rPr lang="en-US" sz="2800" b="0" u="sng" dirty="0"/>
              <a:t>LINPACK</a:t>
            </a:r>
            <a:r>
              <a:rPr lang="en-US" sz="2800" b="0" dirty="0"/>
              <a:t> without them having to learn Fortran. </a:t>
            </a:r>
          </a:p>
          <a:p>
            <a:pPr algn="l"/>
            <a:endParaRPr lang="en-US" sz="2800" b="0" dirty="0"/>
          </a:p>
          <a:p>
            <a:pPr algn="l"/>
            <a:r>
              <a:rPr lang="en-US" sz="2800" b="0" dirty="0"/>
              <a:t>LINPACK: linear algebra package written in C/Fortran. It is now widely used amongst scientists involved in image processing and medical imaging.</a:t>
            </a:r>
          </a:p>
          <a:p>
            <a:pPr algn="l"/>
            <a:endParaRPr lang="en-US" sz="2800" b="0" dirty="0"/>
          </a:p>
          <a:p>
            <a:pPr algn="l"/>
            <a:r>
              <a:rPr lang="en-US" sz="2800" b="0" dirty="0"/>
              <a:t>MATLAB use LINPACK for linear algebra computation</a:t>
            </a:r>
          </a:p>
          <a:p>
            <a:pPr algn="l"/>
            <a:endParaRPr lang="en-US" sz="2800" b="0" dirty="0"/>
          </a:p>
          <a:p>
            <a:pPr algn="l"/>
            <a:r>
              <a:rPr lang="en-US" sz="2800" b="0" dirty="0"/>
              <a:t>Mainly used in </a:t>
            </a:r>
            <a:r>
              <a:rPr lang="en-US" sz="2800" b="0" u="sng" dirty="0"/>
              <a:t>numerical analysis, scientific computation, image computation</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 y="13631"/>
            <a:ext cx="8610600" cy="707886"/>
          </a:xfrm>
          <a:prstGeom prst="rect">
            <a:avLst/>
          </a:prstGeom>
        </p:spPr>
        <p:txBody>
          <a:bodyPr wrap="square">
            <a:spAutoFit/>
          </a:bodyPr>
          <a:lstStyle/>
          <a:p>
            <a:pPr algn="l"/>
            <a:r>
              <a:rPr lang="en-US" sz="4000" b="0" dirty="0">
                <a:solidFill>
                  <a:srgbClr val="0070C0"/>
                </a:solidFill>
                <a:cs typeface="American Typewriter"/>
              </a:rPr>
              <a:t>Least squares method</a:t>
            </a:r>
            <a:endParaRPr lang="en-US" sz="4000" b="0" dirty="0">
              <a:solidFill>
                <a:srgbClr val="0070C0"/>
              </a:solidFill>
            </a:endParaRPr>
          </a:p>
        </p:txBody>
      </p:sp>
      <p:sp>
        <p:nvSpPr>
          <p:cNvPr id="5" name="TextBox 4"/>
          <p:cNvSpPr txBox="1"/>
          <p:nvPr/>
        </p:nvSpPr>
        <p:spPr>
          <a:xfrm>
            <a:off x="304800" y="1164133"/>
            <a:ext cx="8534400" cy="5262980"/>
          </a:xfrm>
          <a:prstGeom prst="rect">
            <a:avLst/>
          </a:prstGeom>
          <a:noFill/>
        </p:spPr>
        <p:txBody>
          <a:bodyPr wrap="square" rtlCol="0">
            <a:spAutoFit/>
          </a:bodyPr>
          <a:lstStyle/>
          <a:p>
            <a:pPr algn="l"/>
            <a:r>
              <a:rPr lang="en-US" sz="2800" b="0" dirty="0">
                <a:latin typeface="+mn-lt"/>
                <a:cs typeface="American Typewriter"/>
              </a:rPr>
              <a:t>How to minimize ||AX-b||</a:t>
            </a:r>
            <a:r>
              <a:rPr lang="en-US" sz="2800" b="0" baseline="30000" dirty="0">
                <a:latin typeface="+mn-lt"/>
                <a:cs typeface="American Typewriter"/>
              </a:rPr>
              <a:t>2 </a:t>
            </a:r>
            <a:r>
              <a:rPr lang="en-US" sz="2800" b="0" dirty="0">
                <a:latin typeface="+mn-lt"/>
                <a:cs typeface="American Typewriter"/>
              </a:rPr>
              <a:t>?</a:t>
            </a:r>
          </a:p>
          <a:p>
            <a:pPr algn="l"/>
            <a:endParaRPr lang="en-US" sz="2800" b="0" dirty="0">
              <a:latin typeface="+mn-lt"/>
              <a:cs typeface="American Typewriter"/>
            </a:endParaRPr>
          </a:p>
          <a:p>
            <a:pPr algn="l"/>
            <a:endParaRPr lang="en-US" sz="2800" b="0" dirty="0">
              <a:latin typeface="+mn-lt"/>
              <a:cs typeface="American Typewriter"/>
            </a:endParaRPr>
          </a:p>
          <a:p>
            <a:pPr algn="l"/>
            <a:r>
              <a:rPr lang="en-US" sz="2800" b="0" dirty="0">
                <a:cs typeface="American Typewriter"/>
              </a:rPr>
              <a:t>Let</a:t>
            </a:r>
          </a:p>
          <a:p>
            <a:pPr algn="l"/>
            <a:endParaRPr lang="en-US" sz="2800" b="0" dirty="0">
              <a:latin typeface="+mn-lt"/>
              <a:cs typeface="American Typewriter"/>
            </a:endParaRPr>
          </a:p>
          <a:p>
            <a:pPr algn="l"/>
            <a:r>
              <a:rPr lang="en-US" sz="2800" b="0" dirty="0">
                <a:latin typeface="+mn-lt"/>
                <a:cs typeface="American Typewriter"/>
              </a:rPr>
              <a:t>Minimum is obtained when the matrix derivative is zero:</a:t>
            </a:r>
          </a:p>
          <a:p>
            <a:pPr algn="l"/>
            <a:endParaRPr lang="en-US" sz="2800" b="0" dirty="0">
              <a:latin typeface="+mn-lt"/>
              <a:cs typeface="American Typewriter"/>
            </a:endParaRPr>
          </a:p>
          <a:p>
            <a:pPr algn="l"/>
            <a:endParaRPr lang="en-US" sz="2800" b="0" dirty="0">
              <a:latin typeface="+mn-lt"/>
              <a:cs typeface="American Typewriter"/>
            </a:endParaRPr>
          </a:p>
          <a:p>
            <a:pPr algn="l"/>
            <a:endParaRPr lang="en-US" sz="2800" b="0" dirty="0">
              <a:latin typeface="+mn-lt"/>
              <a:cs typeface="American Typewriter"/>
            </a:endParaRPr>
          </a:p>
          <a:p>
            <a:pPr algn="l"/>
            <a:r>
              <a:rPr lang="en-US" sz="2800" b="0" dirty="0">
                <a:latin typeface="+mn-lt"/>
                <a:cs typeface="American Typewriter"/>
              </a:rPr>
              <a:t>The solution is given by </a:t>
            </a:r>
            <a:r>
              <a:rPr lang="en-US" sz="2800" b="0" dirty="0">
                <a:solidFill>
                  <a:srgbClr val="0070C0"/>
                </a:solidFill>
                <a:latin typeface="+mn-lt"/>
                <a:cs typeface="American Typewriter"/>
              </a:rPr>
              <a:t>X = (A</a:t>
            </a:r>
            <a:r>
              <a:rPr lang="en-US" sz="2800" b="0" baseline="30000" dirty="0">
                <a:solidFill>
                  <a:srgbClr val="0070C0"/>
                </a:solidFill>
                <a:latin typeface="+mn-lt"/>
                <a:cs typeface="American Typewriter"/>
              </a:rPr>
              <a:t>T</a:t>
            </a:r>
            <a:r>
              <a:rPr lang="en-US" sz="2800" b="0" dirty="0">
                <a:solidFill>
                  <a:srgbClr val="0070C0"/>
                </a:solidFill>
                <a:latin typeface="+mn-lt"/>
                <a:cs typeface="American Typewriter"/>
              </a:rPr>
              <a:t>A)</a:t>
            </a:r>
            <a:r>
              <a:rPr lang="en-US" sz="2800" b="0" baseline="30000" dirty="0">
                <a:solidFill>
                  <a:srgbClr val="0070C0"/>
                </a:solidFill>
                <a:latin typeface="+mn-lt"/>
                <a:cs typeface="American Typewriter"/>
              </a:rPr>
              <a:t>-1</a:t>
            </a:r>
            <a:r>
              <a:rPr lang="en-US" sz="2800" b="0" dirty="0">
                <a:solidFill>
                  <a:srgbClr val="0070C0"/>
                </a:solidFill>
                <a:latin typeface="+mn-lt"/>
                <a:cs typeface="American Typewriter"/>
              </a:rPr>
              <a:t>A</a:t>
            </a:r>
            <a:r>
              <a:rPr lang="en-US" sz="2800" b="0" baseline="30000" dirty="0">
                <a:solidFill>
                  <a:srgbClr val="0070C0"/>
                </a:solidFill>
                <a:latin typeface="+mn-lt"/>
                <a:cs typeface="American Typewriter"/>
              </a:rPr>
              <a:t>T</a:t>
            </a:r>
            <a:r>
              <a:rPr lang="en-US" sz="2800" b="0" dirty="0">
                <a:solidFill>
                  <a:srgbClr val="0070C0"/>
                </a:solidFill>
                <a:latin typeface="+mn-lt"/>
                <a:cs typeface="American Typewriter"/>
              </a:rPr>
              <a:t> b </a:t>
            </a:r>
            <a:r>
              <a:rPr lang="en-US" sz="2800" b="0" dirty="0">
                <a:latin typeface="+mn-lt"/>
                <a:cs typeface="American Typewriter"/>
              </a:rPr>
              <a:t>assuming </a:t>
            </a:r>
            <a:r>
              <a:rPr lang="en-US" sz="2800" b="0" dirty="0">
                <a:solidFill>
                  <a:srgbClr val="0070C0"/>
                </a:solidFill>
                <a:cs typeface="American Typewriter"/>
              </a:rPr>
              <a:t>A</a:t>
            </a:r>
            <a:r>
              <a:rPr lang="en-US" sz="2800" b="0" baseline="30000" dirty="0">
                <a:solidFill>
                  <a:srgbClr val="0070C0"/>
                </a:solidFill>
                <a:cs typeface="American Typewriter"/>
              </a:rPr>
              <a:t>T</a:t>
            </a:r>
            <a:r>
              <a:rPr lang="en-US" sz="2800" b="0" dirty="0">
                <a:solidFill>
                  <a:srgbClr val="0070C0"/>
                </a:solidFill>
                <a:cs typeface="American Typewriter"/>
              </a:rPr>
              <a:t>A</a:t>
            </a:r>
            <a:r>
              <a:rPr lang="en-US" sz="2800" b="0" dirty="0">
                <a:cs typeface="American Typewriter"/>
              </a:rPr>
              <a:t> is invertible. What if A</a:t>
            </a:r>
            <a:r>
              <a:rPr lang="en-US" sz="2800" b="0" baseline="30000" dirty="0">
                <a:cs typeface="American Typewriter"/>
              </a:rPr>
              <a:t>T</a:t>
            </a:r>
            <a:r>
              <a:rPr lang="en-US" sz="2800" b="0" dirty="0">
                <a:cs typeface="American Typewriter"/>
              </a:rPr>
              <a:t>A is not invertible?      </a:t>
            </a:r>
            <a:endParaRPr lang="en-US" sz="2800" b="0" dirty="0">
              <a:latin typeface="+mn-lt"/>
              <a:cs typeface="American Typewriter"/>
            </a:endParaRPr>
          </a:p>
        </p:txBody>
      </p:sp>
      <p:pic>
        <p:nvPicPr>
          <p:cNvPr id="2" name="Picture 1"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2438400"/>
            <a:ext cx="3759200" cy="520700"/>
          </a:xfrm>
          <a:prstGeom prst="rect">
            <a:avLst/>
          </a:prstGeom>
        </p:spPr>
      </p:pic>
      <p:pic>
        <p:nvPicPr>
          <p:cNvPr id="6" name="Picture 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3200" y="4191000"/>
            <a:ext cx="2082800" cy="977900"/>
          </a:xfrm>
          <a:prstGeom prst="rect">
            <a:avLst/>
          </a:prstGeom>
        </p:spPr>
      </p:pic>
      <p:sp>
        <p:nvSpPr>
          <p:cNvPr id="7" name="Rectangle 6"/>
          <p:cNvSpPr/>
          <p:nvPr/>
        </p:nvSpPr>
        <p:spPr>
          <a:xfrm>
            <a:off x="3886200" y="6439249"/>
            <a:ext cx="5109091" cy="400110"/>
          </a:xfrm>
          <a:prstGeom prst="rect">
            <a:avLst/>
          </a:prstGeom>
        </p:spPr>
        <p:txBody>
          <a:bodyPr wrap="none">
            <a:spAutoFit/>
          </a:bodyPr>
          <a:lstStyle/>
          <a:p>
            <a:pPr algn="l"/>
            <a:r>
              <a:rPr lang="en-US" sz="2000" i="1" dirty="0">
                <a:solidFill>
                  <a:srgbClr val="0070C0"/>
                </a:solidFill>
                <a:cs typeface="American Typewriter"/>
              </a:rPr>
              <a:t>Quiz</a:t>
            </a:r>
            <a:r>
              <a:rPr lang="en-US" sz="2000" b="0" i="1" dirty="0">
                <a:solidFill>
                  <a:srgbClr val="0070C0"/>
                </a:solidFill>
                <a:cs typeface="American Typewriter"/>
              </a:rPr>
              <a:t> Find minimum for general 2x2 matrix. </a:t>
            </a:r>
          </a:p>
        </p:txBody>
      </p:sp>
    </p:spTree>
    <p:extLst>
      <p:ext uri="{BB962C8B-B14F-4D97-AF65-F5344CB8AC3E}">
        <p14:creationId xmlns:p14="http://schemas.microsoft.com/office/powerpoint/2010/main" val="300976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 y="13631"/>
            <a:ext cx="8610600" cy="707886"/>
          </a:xfrm>
          <a:prstGeom prst="rect">
            <a:avLst/>
          </a:prstGeom>
        </p:spPr>
        <p:txBody>
          <a:bodyPr wrap="square">
            <a:spAutoFit/>
          </a:bodyPr>
          <a:lstStyle/>
          <a:p>
            <a:pPr algn="l"/>
            <a:r>
              <a:rPr lang="en-US" sz="4000" b="0" dirty="0">
                <a:solidFill>
                  <a:srgbClr val="0070C0"/>
                </a:solidFill>
              </a:rPr>
              <a:t>Moore-Penrose (</a:t>
            </a:r>
            <a:r>
              <a:rPr lang="en-US" sz="4000" b="0" dirty="0" err="1">
                <a:solidFill>
                  <a:srgbClr val="0070C0"/>
                </a:solidFill>
              </a:rPr>
              <a:t>peudo</a:t>
            </a:r>
            <a:r>
              <a:rPr lang="en-US" sz="4000" b="0" dirty="0">
                <a:solidFill>
                  <a:srgbClr val="0070C0"/>
                </a:solidFill>
              </a:rPr>
              <a:t>) inverse</a:t>
            </a:r>
          </a:p>
        </p:txBody>
      </p:sp>
      <p:sp>
        <p:nvSpPr>
          <p:cNvPr id="5" name="TextBox 4"/>
          <p:cNvSpPr txBox="1"/>
          <p:nvPr/>
        </p:nvSpPr>
        <p:spPr>
          <a:xfrm>
            <a:off x="304800" y="838200"/>
            <a:ext cx="8534400" cy="6350457"/>
          </a:xfrm>
          <a:prstGeom prst="rect">
            <a:avLst/>
          </a:prstGeom>
          <a:noFill/>
        </p:spPr>
        <p:txBody>
          <a:bodyPr wrap="square" rtlCol="0">
            <a:spAutoFit/>
          </a:bodyPr>
          <a:lstStyle/>
          <a:p>
            <a:pPr algn="l"/>
            <a:r>
              <a:rPr lang="en-US" sz="2800" b="0" dirty="0">
                <a:latin typeface="+mn-lt"/>
                <a:cs typeface="American Typewriter"/>
              </a:rPr>
              <a:t>A </a:t>
            </a:r>
            <a:r>
              <a:rPr lang="en-US" sz="2800" b="0" u="sng" dirty="0" err="1">
                <a:latin typeface="+mn-lt"/>
                <a:cs typeface="American Typewriter"/>
              </a:rPr>
              <a:t>pseudoinverse</a:t>
            </a:r>
            <a:r>
              <a:rPr lang="en-US" sz="2800" b="0" dirty="0">
                <a:latin typeface="+mn-lt"/>
                <a:cs typeface="American Typewriter"/>
              </a:rPr>
              <a:t> A</a:t>
            </a:r>
            <a:r>
              <a:rPr lang="en-US" sz="2800" b="0" baseline="30000" dirty="0">
                <a:latin typeface="+mn-lt"/>
                <a:cs typeface="American Typewriter"/>
              </a:rPr>
              <a:t>-</a:t>
            </a:r>
            <a:r>
              <a:rPr lang="en-US" sz="2800" b="0" dirty="0">
                <a:latin typeface="+mn-lt"/>
                <a:cs typeface="American Typewriter"/>
              </a:rPr>
              <a:t> of a matrix A is a generalization of the inverse matrix. The most widely known type of matrix </a:t>
            </a:r>
            <a:r>
              <a:rPr lang="en-US" sz="2800" b="0" dirty="0" err="1">
                <a:latin typeface="+mn-lt"/>
                <a:cs typeface="American Typewriter"/>
              </a:rPr>
              <a:t>pseudoinverse</a:t>
            </a:r>
            <a:r>
              <a:rPr lang="en-US" sz="2800" b="0" dirty="0">
                <a:latin typeface="+mn-lt"/>
                <a:cs typeface="American Typewriter"/>
              </a:rPr>
              <a:t> is the </a:t>
            </a:r>
            <a:r>
              <a:rPr lang="en-US" sz="2800" b="0" u="sng" dirty="0">
                <a:latin typeface="+mn-lt"/>
                <a:cs typeface="American Typewriter"/>
              </a:rPr>
              <a:t>Moore–Penrose </a:t>
            </a:r>
            <a:r>
              <a:rPr lang="en-US" sz="2800" b="0" u="sng" dirty="0" err="1">
                <a:latin typeface="+mn-lt"/>
                <a:cs typeface="American Typewriter"/>
              </a:rPr>
              <a:t>pseudoinverse</a:t>
            </a:r>
            <a:r>
              <a:rPr lang="en-US" sz="2800" b="0" dirty="0">
                <a:latin typeface="+mn-lt"/>
                <a:cs typeface="American Typewriter"/>
              </a:rPr>
              <a:t>, which was independently described by E. H. Moore in 1920, Arne </a:t>
            </a:r>
            <a:r>
              <a:rPr lang="en-US" sz="2800" b="0" dirty="0" err="1">
                <a:latin typeface="+mn-lt"/>
                <a:cs typeface="American Typewriter"/>
              </a:rPr>
              <a:t>Bjerhammar</a:t>
            </a:r>
            <a:r>
              <a:rPr lang="en-US" sz="2800" b="0" dirty="0">
                <a:latin typeface="+mn-lt"/>
                <a:cs typeface="American Typewriter"/>
              </a:rPr>
              <a:t> in 1951 and Roger Penrose in 1955.</a:t>
            </a:r>
          </a:p>
          <a:p>
            <a:pPr algn="l"/>
            <a:endParaRPr lang="en-US" b="0" dirty="0">
              <a:latin typeface="+mn-lt"/>
              <a:cs typeface="American Typewriter"/>
            </a:endParaRPr>
          </a:p>
          <a:p>
            <a:pPr algn="l"/>
            <a:r>
              <a:rPr lang="en-US" sz="2800" b="0" dirty="0">
                <a:cs typeface="American Typewriter"/>
              </a:rPr>
              <a:t>If A</a:t>
            </a:r>
            <a:r>
              <a:rPr lang="en-US" sz="2800" b="0" baseline="30000" dirty="0">
                <a:cs typeface="American Typewriter"/>
              </a:rPr>
              <a:t>T</a:t>
            </a:r>
            <a:r>
              <a:rPr lang="en-US" sz="2800" b="0" dirty="0">
                <a:cs typeface="American Typewriter"/>
              </a:rPr>
              <a:t>A is invertible, A</a:t>
            </a:r>
            <a:r>
              <a:rPr lang="en-US" sz="2800" b="0" baseline="30000" dirty="0">
                <a:cs typeface="American Typewriter"/>
              </a:rPr>
              <a:t>-</a:t>
            </a:r>
            <a:r>
              <a:rPr lang="en-US" sz="2800" b="0" dirty="0">
                <a:cs typeface="American Typewriter"/>
              </a:rPr>
              <a:t> = (A</a:t>
            </a:r>
            <a:r>
              <a:rPr lang="en-US" sz="2800" b="0" baseline="30000" dirty="0">
                <a:cs typeface="American Typewriter"/>
              </a:rPr>
              <a:t>T</a:t>
            </a:r>
            <a:r>
              <a:rPr lang="en-US" sz="2800" b="0" dirty="0">
                <a:cs typeface="American Typewriter"/>
              </a:rPr>
              <a:t>A)</a:t>
            </a:r>
            <a:r>
              <a:rPr lang="en-US" sz="2800" b="0" baseline="30000" dirty="0">
                <a:cs typeface="American Typewriter"/>
              </a:rPr>
              <a:t>-1</a:t>
            </a:r>
            <a:r>
              <a:rPr lang="en-US" sz="2800" b="0" dirty="0">
                <a:cs typeface="American Typewriter"/>
              </a:rPr>
              <a:t>A</a:t>
            </a:r>
            <a:r>
              <a:rPr lang="en-US" sz="2800" b="0" baseline="30000" dirty="0">
                <a:cs typeface="American Typewriter"/>
              </a:rPr>
              <a:t>T</a:t>
            </a:r>
            <a:r>
              <a:rPr lang="en-US" sz="2800" b="0" dirty="0">
                <a:cs typeface="American Typewriter"/>
              </a:rPr>
              <a:t>.</a:t>
            </a:r>
          </a:p>
          <a:p>
            <a:pPr algn="l"/>
            <a:endParaRPr lang="en-US" sz="2800" b="0" baseline="30000" dirty="0">
              <a:cs typeface="American Typewriter"/>
            </a:endParaRPr>
          </a:p>
          <a:p>
            <a:pPr algn="l"/>
            <a:r>
              <a:rPr lang="en-US" sz="2800" b="0" dirty="0">
                <a:cs typeface="American Typewriter"/>
              </a:rPr>
              <a:t>In general, A</a:t>
            </a:r>
            <a:r>
              <a:rPr lang="en-US" sz="2800" b="0" baseline="30000" dirty="0">
                <a:cs typeface="American Typewriter"/>
              </a:rPr>
              <a:t>- </a:t>
            </a:r>
            <a:r>
              <a:rPr lang="en-US" sz="2800" b="0" dirty="0">
                <a:cs typeface="American Typewriter"/>
              </a:rPr>
              <a:t>is defined as a matrix satisfying</a:t>
            </a:r>
          </a:p>
          <a:p>
            <a:pPr algn="l"/>
            <a:r>
              <a:rPr lang="en-US" sz="2800" b="0" dirty="0">
                <a:cs typeface="American Typewriter"/>
              </a:rPr>
              <a:t>AA</a:t>
            </a:r>
            <a:r>
              <a:rPr lang="en-US" sz="2800" b="0" baseline="30000" dirty="0">
                <a:cs typeface="American Typewriter"/>
              </a:rPr>
              <a:t>-</a:t>
            </a:r>
            <a:r>
              <a:rPr lang="en-US" sz="2800" b="0" dirty="0">
                <a:cs typeface="American Typewriter"/>
              </a:rPr>
              <a:t>A = A, A</a:t>
            </a:r>
            <a:r>
              <a:rPr lang="en-US" sz="2800" b="0" baseline="30000" dirty="0">
                <a:cs typeface="American Typewriter"/>
              </a:rPr>
              <a:t>-</a:t>
            </a:r>
            <a:r>
              <a:rPr lang="en-US" sz="2800" b="0" dirty="0">
                <a:cs typeface="American Typewriter"/>
              </a:rPr>
              <a:t>AA</a:t>
            </a:r>
            <a:r>
              <a:rPr lang="en-US" sz="2800" b="0" baseline="30000" dirty="0">
                <a:cs typeface="American Typewriter"/>
              </a:rPr>
              <a:t>- </a:t>
            </a:r>
            <a:r>
              <a:rPr lang="en-US" sz="2800" b="0" dirty="0">
                <a:cs typeface="American Typewriter"/>
              </a:rPr>
              <a:t>= A</a:t>
            </a:r>
            <a:r>
              <a:rPr lang="en-US" sz="2800" b="0" baseline="30000" dirty="0">
                <a:cs typeface="American Typewriter"/>
              </a:rPr>
              <a:t>-</a:t>
            </a:r>
            <a:endParaRPr lang="en-US" sz="2800" b="0" dirty="0">
              <a:cs typeface="American Typewriter"/>
            </a:endParaRPr>
          </a:p>
          <a:p>
            <a:pPr algn="l"/>
            <a:r>
              <a:rPr lang="en-US" sz="2800" b="0" dirty="0">
                <a:cs typeface="American Typewriter"/>
              </a:rPr>
              <a:t>AA</a:t>
            </a:r>
            <a:r>
              <a:rPr lang="en-US" sz="2800" b="0" baseline="30000" dirty="0">
                <a:cs typeface="American Typewriter"/>
              </a:rPr>
              <a:t>-  </a:t>
            </a:r>
            <a:r>
              <a:rPr lang="en-US" sz="2800" b="0" dirty="0">
                <a:cs typeface="American Typewriter"/>
              </a:rPr>
              <a:t>and AA</a:t>
            </a:r>
            <a:r>
              <a:rPr lang="en-US" sz="2800" b="0" baseline="30000" dirty="0">
                <a:cs typeface="American Typewriter"/>
              </a:rPr>
              <a:t>- </a:t>
            </a:r>
            <a:r>
              <a:rPr lang="en-US" sz="2800" b="0" dirty="0">
                <a:cs typeface="American Typewriter"/>
              </a:rPr>
              <a:t>are symmetric.</a:t>
            </a:r>
          </a:p>
          <a:p>
            <a:pPr algn="l"/>
            <a:endParaRPr lang="en-US" sz="2800" b="0" dirty="0">
              <a:latin typeface="+mn-lt"/>
              <a:cs typeface="American Typewriter"/>
            </a:endParaRPr>
          </a:p>
          <a:p>
            <a:pPr algn="l"/>
            <a:r>
              <a:rPr lang="en-US" sz="2800" b="0" dirty="0">
                <a:latin typeface="American Typewriter"/>
                <a:cs typeface="American Typewriter"/>
              </a:rPr>
              <a:t>&gt;&gt;</a:t>
            </a:r>
            <a:r>
              <a:rPr lang="en-US" sz="2800" b="0" dirty="0" err="1">
                <a:latin typeface="American Typewriter"/>
                <a:cs typeface="American Typewriter"/>
              </a:rPr>
              <a:t>pinv</a:t>
            </a:r>
            <a:r>
              <a:rPr lang="en-US" sz="2800" b="0" dirty="0">
                <a:latin typeface="American Typewriter"/>
                <a:cs typeface="American Typewriter"/>
              </a:rPr>
              <a:t>(A)</a:t>
            </a:r>
          </a:p>
          <a:p>
            <a:pPr algn="l"/>
            <a:endParaRPr lang="en-US" sz="2800" b="0" dirty="0">
              <a:latin typeface="+mn-lt"/>
              <a:cs typeface="American Typewriter"/>
            </a:endParaRPr>
          </a:p>
        </p:txBody>
      </p:sp>
      <p:pic>
        <p:nvPicPr>
          <p:cNvPr id="4" name="Picture 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72400" y="5715000"/>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154333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 y="13631"/>
            <a:ext cx="8610600" cy="707886"/>
          </a:xfrm>
          <a:prstGeom prst="rect">
            <a:avLst/>
          </a:prstGeom>
        </p:spPr>
        <p:txBody>
          <a:bodyPr wrap="square">
            <a:spAutoFit/>
          </a:bodyPr>
          <a:lstStyle/>
          <a:p>
            <a:pPr algn="l"/>
            <a:r>
              <a:rPr lang="en-US" sz="4000" b="0" dirty="0"/>
              <a:t>Matrix equation</a:t>
            </a:r>
          </a:p>
        </p:txBody>
      </p:sp>
      <p:sp>
        <p:nvSpPr>
          <p:cNvPr id="5" name="TextBox 4"/>
          <p:cNvSpPr txBox="1"/>
          <p:nvPr/>
        </p:nvSpPr>
        <p:spPr>
          <a:xfrm>
            <a:off x="304800" y="990600"/>
            <a:ext cx="4267200" cy="1938992"/>
          </a:xfrm>
          <a:prstGeom prst="rect">
            <a:avLst/>
          </a:prstGeom>
          <a:noFill/>
        </p:spPr>
        <p:txBody>
          <a:bodyPr wrap="square" rtlCol="0">
            <a:spAutoFit/>
          </a:bodyPr>
          <a:lstStyle/>
          <a:p>
            <a:pPr algn="l"/>
            <a:r>
              <a:rPr lang="en-US" b="0" dirty="0">
                <a:latin typeface="+mn-lt"/>
                <a:cs typeface="American Typewriter"/>
              </a:rPr>
              <a:t>Over-determined system</a:t>
            </a:r>
          </a:p>
          <a:p>
            <a:pPr algn="l"/>
            <a:endParaRPr lang="en-US" b="0" dirty="0">
              <a:latin typeface="+mn-lt"/>
              <a:cs typeface="American Typewriter"/>
            </a:endParaRPr>
          </a:p>
          <a:p>
            <a:pPr algn="l"/>
            <a:r>
              <a:rPr lang="en-US" b="0" dirty="0">
                <a:solidFill>
                  <a:srgbClr val="0070C0"/>
                </a:solidFill>
                <a:latin typeface="+mn-lt"/>
                <a:cs typeface="American Typewriter"/>
              </a:rPr>
              <a:t>x       = 4</a:t>
            </a:r>
          </a:p>
          <a:p>
            <a:pPr algn="l"/>
            <a:r>
              <a:rPr lang="en-US" b="0" dirty="0">
                <a:solidFill>
                  <a:srgbClr val="0070C0"/>
                </a:solidFill>
                <a:latin typeface="+mn-lt"/>
                <a:cs typeface="American Typewriter"/>
              </a:rPr>
              <a:t>-</a:t>
            </a:r>
            <a:r>
              <a:rPr lang="en-US" b="0" dirty="0" err="1">
                <a:solidFill>
                  <a:srgbClr val="0070C0"/>
                </a:solidFill>
                <a:latin typeface="+mn-lt"/>
                <a:cs typeface="American Typewriter"/>
              </a:rPr>
              <a:t>x+y</a:t>
            </a:r>
            <a:r>
              <a:rPr lang="en-US" b="0" dirty="0">
                <a:solidFill>
                  <a:srgbClr val="0070C0"/>
                </a:solidFill>
                <a:latin typeface="+mn-lt"/>
                <a:cs typeface="American Typewriter"/>
              </a:rPr>
              <a:t>  = 4</a:t>
            </a:r>
          </a:p>
          <a:p>
            <a:pPr algn="l"/>
            <a:r>
              <a:rPr lang="en-US" b="0" dirty="0">
                <a:solidFill>
                  <a:srgbClr val="0070C0"/>
                </a:solidFill>
                <a:latin typeface="+mn-lt"/>
                <a:cs typeface="American Typewriter"/>
              </a:rPr>
              <a:t>x –y  = 2</a:t>
            </a:r>
          </a:p>
        </p:txBody>
      </p:sp>
      <p:sp>
        <p:nvSpPr>
          <p:cNvPr id="6" name="TextBox 5"/>
          <p:cNvSpPr txBox="1"/>
          <p:nvPr/>
        </p:nvSpPr>
        <p:spPr>
          <a:xfrm>
            <a:off x="4953000" y="31489"/>
            <a:ext cx="4343400" cy="6740306"/>
          </a:xfrm>
          <a:prstGeom prst="rect">
            <a:avLst/>
          </a:prstGeom>
          <a:noFill/>
        </p:spPr>
        <p:txBody>
          <a:bodyPr wrap="square" rtlCol="0">
            <a:spAutoFit/>
          </a:bodyPr>
          <a:lstStyle/>
          <a:p>
            <a:pPr algn="l"/>
            <a:r>
              <a:rPr lang="pt-BR" b="0" dirty="0">
                <a:latin typeface="American Typewriter"/>
                <a:cs typeface="American Typewriter"/>
              </a:rPr>
              <a:t>A=[1 0 0</a:t>
            </a:r>
          </a:p>
          <a:p>
            <a:pPr algn="l"/>
            <a:r>
              <a:rPr lang="de-DE" b="0" dirty="0">
                <a:latin typeface="American Typewriter"/>
                <a:cs typeface="American Typewriter"/>
              </a:rPr>
              <a:t>    -1 1 0</a:t>
            </a:r>
          </a:p>
          <a:p>
            <a:pPr algn="l"/>
            <a:r>
              <a:rPr lang="de-DE" b="0" dirty="0">
                <a:latin typeface="American Typewriter"/>
                <a:cs typeface="American Typewriter"/>
              </a:rPr>
              <a:t>    1 -1 0]</a:t>
            </a:r>
          </a:p>
          <a:p>
            <a:pPr algn="l"/>
            <a:r>
              <a:rPr lang="de-DE" b="0" dirty="0">
                <a:latin typeface="American Typewriter"/>
                <a:cs typeface="American Typewriter"/>
              </a:rPr>
              <a:t> </a:t>
            </a:r>
          </a:p>
          <a:p>
            <a:pPr algn="l"/>
            <a:r>
              <a:rPr lang="pt-BR" b="0" dirty="0" err="1">
                <a:latin typeface="American Typewriter"/>
                <a:cs typeface="American Typewriter"/>
              </a:rPr>
              <a:t>b</a:t>
            </a:r>
            <a:r>
              <a:rPr lang="pt-BR" b="0" dirty="0">
                <a:latin typeface="American Typewriter"/>
                <a:cs typeface="American Typewriter"/>
              </a:rPr>
              <a:t>=[4 4 2]'</a:t>
            </a:r>
          </a:p>
          <a:p>
            <a:pPr algn="l"/>
            <a:r>
              <a:rPr lang="pt-BR" b="0" dirty="0">
                <a:latin typeface="American Typewriter"/>
                <a:cs typeface="American Typewriter"/>
              </a:rPr>
              <a:t> </a:t>
            </a:r>
          </a:p>
          <a:p>
            <a:pPr algn="l"/>
            <a:r>
              <a:rPr lang="de-DE" b="0" dirty="0" err="1">
                <a:latin typeface="American Typewriter"/>
                <a:cs typeface="American Typewriter"/>
              </a:rPr>
              <a:t>pinv</a:t>
            </a:r>
            <a:r>
              <a:rPr lang="de-DE" b="0" dirty="0">
                <a:latin typeface="American Typewriter"/>
                <a:cs typeface="American Typewriter"/>
              </a:rPr>
              <a:t>(A)</a:t>
            </a:r>
          </a:p>
          <a:p>
            <a:pPr algn="l"/>
            <a:r>
              <a:rPr lang="de-DE" b="0" dirty="0">
                <a:latin typeface="American Typewriter"/>
                <a:cs typeface="American Typewriter"/>
              </a:rPr>
              <a:t>ans =</a:t>
            </a:r>
          </a:p>
          <a:p>
            <a:pPr algn="l"/>
            <a:r>
              <a:rPr lang="de-DE" b="0" dirty="0">
                <a:latin typeface="American Typewriter"/>
                <a:cs typeface="American Typewriter"/>
              </a:rPr>
              <a:t>    1.0000   -0.5000   -0.5000</a:t>
            </a:r>
          </a:p>
          <a:p>
            <a:pPr algn="l"/>
            <a:r>
              <a:rPr lang="de-DE" b="0" dirty="0">
                <a:latin typeface="American Typewriter"/>
                <a:cs typeface="American Typewriter"/>
              </a:rPr>
              <a:t>    1.0000   -0.0000   -1.0000</a:t>
            </a:r>
          </a:p>
          <a:p>
            <a:pPr algn="l"/>
            <a:r>
              <a:rPr lang="de-DE" b="0" dirty="0">
                <a:latin typeface="American Typewriter"/>
                <a:cs typeface="American Typewriter"/>
              </a:rPr>
              <a:t>    0.0000    0.5000    0.5000</a:t>
            </a:r>
          </a:p>
          <a:p>
            <a:pPr algn="l"/>
            <a:endParaRPr lang="pt-BR" b="0" dirty="0">
              <a:latin typeface="American Typewriter"/>
              <a:cs typeface="American Typewriter"/>
            </a:endParaRPr>
          </a:p>
          <a:p>
            <a:pPr algn="l"/>
            <a:r>
              <a:rPr lang="pt-BR" b="0" dirty="0" err="1">
                <a:latin typeface="American Typewriter"/>
                <a:cs typeface="American Typewriter"/>
              </a:rPr>
              <a:t>X</a:t>
            </a:r>
            <a:r>
              <a:rPr lang="pt-BR" b="0" dirty="0">
                <a:latin typeface="American Typewriter"/>
                <a:cs typeface="American Typewriter"/>
              </a:rPr>
              <a:t>=</a:t>
            </a:r>
            <a:r>
              <a:rPr lang="pt-BR" b="0" dirty="0" err="1">
                <a:latin typeface="American Typewriter"/>
                <a:cs typeface="American Typewriter"/>
              </a:rPr>
              <a:t>pinv</a:t>
            </a:r>
            <a:r>
              <a:rPr lang="pt-BR" b="0" dirty="0">
                <a:latin typeface="American Typewriter"/>
                <a:cs typeface="American Typewriter"/>
              </a:rPr>
              <a:t>(A)*</a:t>
            </a:r>
            <a:r>
              <a:rPr lang="pt-BR" b="0" dirty="0" err="1">
                <a:latin typeface="American Typewriter"/>
                <a:cs typeface="American Typewriter"/>
              </a:rPr>
              <a:t>b</a:t>
            </a:r>
            <a:endParaRPr lang="pt-BR" b="0" dirty="0">
              <a:latin typeface="American Typewriter"/>
              <a:cs typeface="American Typewriter"/>
            </a:endParaRPr>
          </a:p>
          <a:p>
            <a:pPr algn="l"/>
            <a:r>
              <a:rPr lang="de-DE" b="0" dirty="0">
                <a:latin typeface="American Typewriter"/>
                <a:cs typeface="American Typewriter"/>
              </a:rPr>
              <a:t>X =</a:t>
            </a:r>
          </a:p>
          <a:p>
            <a:pPr algn="l"/>
            <a:endParaRPr lang="de-DE" b="0" dirty="0">
              <a:latin typeface="American Typewriter"/>
              <a:cs typeface="American Typewriter"/>
            </a:endParaRPr>
          </a:p>
          <a:p>
            <a:pPr algn="l"/>
            <a:r>
              <a:rPr lang="de-DE" b="0" dirty="0">
                <a:latin typeface="American Typewriter"/>
                <a:cs typeface="American Typewriter"/>
              </a:rPr>
              <a:t>    4.0000</a:t>
            </a:r>
          </a:p>
          <a:p>
            <a:pPr algn="l"/>
            <a:r>
              <a:rPr lang="de-DE" b="0" dirty="0">
                <a:latin typeface="American Typewriter"/>
                <a:cs typeface="American Typewriter"/>
              </a:rPr>
              <a:t>    5.0000</a:t>
            </a:r>
          </a:p>
          <a:p>
            <a:pPr algn="l"/>
            <a:r>
              <a:rPr lang="de-DE" b="0" dirty="0">
                <a:latin typeface="American Typewriter"/>
                <a:cs typeface="American Typewriter"/>
              </a:rPr>
              <a:t>         0</a:t>
            </a:r>
            <a:endParaRPr lang="pt-BR" b="0" dirty="0">
              <a:latin typeface="American Typewriter"/>
              <a:cs typeface="American Typewriter"/>
            </a:endParaRPr>
          </a:p>
        </p:txBody>
      </p:sp>
      <p:sp>
        <p:nvSpPr>
          <p:cNvPr id="7" name="TextBox 6"/>
          <p:cNvSpPr txBox="1"/>
          <p:nvPr/>
        </p:nvSpPr>
        <p:spPr>
          <a:xfrm>
            <a:off x="182527" y="3810000"/>
            <a:ext cx="4038600" cy="2677656"/>
          </a:xfrm>
          <a:prstGeom prst="rect">
            <a:avLst/>
          </a:prstGeom>
          <a:noFill/>
        </p:spPr>
        <p:txBody>
          <a:bodyPr wrap="square" rtlCol="0">
            <a:spAutoFit/>
          </a:bodyPr>
          <a:lstStyle/>
          <a:p>
            <a:pPr algn="l"/>
            <a:r>
              <a:rPr lang="en-US" dirty="0"/>
              <a:t>Quiz. </a:t>
            </a:r>
            <a:r>
              <a:rPr lang="en-US" b="0" dirty="0"/>
              <a:t>Check if the MATLAB solution is the least squares estimation of the above system.</a:t>
            </a:r>
          </a:p>
          <a:p>
            <a:pPr algn="l"/>
            <a:endParaRPr lang="en-US" b="0" dirty="0"/>
          </a:p>
          <a:p>
            <a:pPr algn="l"/>
            <a:r>
              <a:rPr lang="en-US" b="0" dirty="0"/>
              <a:t>f(X) = (x-4)</a:t>
            </a:r>
            <a:r>
              <a:rPr lang="en-US" b="0" baseline="30000" dirty="0"/>
              <a:t>2</a:t>
            </a:r>
            <a:r>
              <a:rPr lang="en-US" b="0" dirty="0"/>
              <a:t> + (-x+y-4)</a:t>
            </a:r>
            <a:r>
              <a:rPr lang="en-US" b="0" baseline="30000" dirty="0"/>
              <a:t>2</a:t>
            </a:r>
            <a:r>
              <a:rPr lang="en-US" b="0" dirty="0"/>
              <a:t> </a:t>
            </a:r>
          </a:p>
          <a:p>
            <a:pPr algn="l"/>
            <a:r>
              <a:rPr lang="en-US" b="0" dirty="0"/>
              <a:t>         + (x-y-2)</a:t>
            </a:r>
            <a:r>
              <a:rPr lang="en-US" b="0" baseline="30000" dirty="0"/>
              <a:t>2</a:t>
            </a:r>
            <a:endParaRPr lang="en-US" b="0" dirty="0"/>
          </a:p>
        </p:txBody>
      </p:sp>
      <p:pic>
        <p:nvPicPr>
          <p:cNvPr id="8" name="Picture 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74000" y="5717712"/>
            <a:ext cx="1270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72622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 y="13631"/>
            <a:ext cx="8610600" cy="707886"/>
          </a:xfrm>
          <a:prstGeom prst="rect">
            <a:avLst/>
          </a:prstGeom>
        </p:spPr>
        <p:txBody>
          <a:bodyPr wrap="square">
            <a:spAutoFit/>
          </a:bodyPr>
          <a:lstStyle/>
          <a:p>
            <a:pPr algn="l"/>
            <a:r>
              <a:rPr lang="en-US" sz="4000" b="0" dirty="0"/>
              <a:t>Matrix equation</a:t>
            </a:r>
          </a:p>
        </p:txBody>
      </p:sp>
      <p:sp>
        <p:nvSpPr>
          <p:cNvPr id="5" name="TextBox 4"/>
          <p:cNvSpPr txBox="1"/>
          <p:nvPr/>
        </p:nvSpPr>
        <p:spPr>
          <a:xfrm>
            <a:off x="304800" y="990600"/>
            <a:ext cx="4267200" cy="830997"/>
          </a:xfrm>
          <a:prstGeom prst="rect">
            <a:avLst/>
          </a:prstGeom>
          <a:noFill/>
        </p:spPr>
        <p:txBody>
          <a:bodyPr wrap="square" rtlCol="0">
            <a:spAutoFit/>
          </a:bodyPr>
          <a:lstStyle/>
          <a:p>
            <a:pPr algn="l"/>
            <a:r>
              <a:rPr lang="en-US" b="0" dirty="0">
                <a:latin typeface="+mn-lt"/>
                <a:cs typeface="American Typewriter"/>
              </a:rPr>
              <a:t>Under-determined system</a:t>
            </a:r>
          </a:p>
          <a:p>
            <a:pPr algn="l"/>
            <a:r>
              <a:rPr lang="en-US" b="0" dirty="0">
                <a:latin typeface="+mn-lt"/>
                <a:cs typeface="American Typewriter"/>
              </a:rPr>
              <a:t>-</a:t>
            </a:r>
            <a:r>
              <a:rPr lang="en-US" b="0" dirty="0" err="1">
                <a:latin typeface="+mn-lt"/>
                <a:cs typeface="American Typewriter"/>
              </a:rPr>
              <a:t>x+y</a:t>
            </a:r>
            <a:r>
              <a:rPr lang="en-US" b="0" dirty="0">
                <a:latin typeface="+mn-lt"/>
                <a:cs typeface="American Typewriter"/>
              </a:rPr>
              <a:t>  = 4</a:t>
            </a:r>
          </a:p>
        </p:txBody>
      </p:sp>
      <p:sp>
        <p:nvSpPr>
          <p:cNvPr id="7" name="TextBox 6"/>
          <p:cNvSpPr txBox="1"/>
          <p:nvPr/>
        </p:nvSpPr>
        <p:spPr>
          <a:xfrm>
            <a:off x="304800" y="2133600"/>
            <a:ext cx="8442348" cy="3662541"/>
          </a:xfrm>
          <a:prstGeom prst="rect">
            <a:avLst/>
          </a:prstGeom>
          <a:noFill/>
        </p:spPr>
        <p:txBody>
          <a:bodyPr wrap="square" rtlCol="0">
            <a:spAutoFit/>
          </a:bodyPr>
          <a:lstStyle/>
          <a:p>
            <a:pPr algn="l"/>
            <a:r>
              <a:rPr lang="en-US" b="0" dirty="0"/>
              <a:t>Mathematically there are infinitely many solutions. </a:t>
            </a:r>
          </a:p>
          <a:p>
            <a:pPr algn="l"/>
            <a:r>
              <a:rPr lang="en-US" b="0" dirty="0"/>
              <a:t>So how to solve this problem? </a:t>
            </a:r>
          </a:p>
          <a:p>
            <a:pPr algn="l"/>
            <a:endParaRPr lang="en-US" b="0" dirty="0"/>
          </a:p>
          <a:p>
            <a:pPr algn="l"/>
            <a:r>
              <a:rPr lang="en-US" b="0" dirty="0"/>
              <a:t>Can we still use LSE? Yes.</a:t>
            </a:r>
          </a:p>
          <a:p>
            <a:pPr algn="l"/>
            <a:endParaRPr lang="en-US" b="0" dirty="0"/>
          </a:p>
          <a:p>
            <a:pPr algn="l"/>
            <a:r>
              <a:rPr lang="en-US" b="0" dirty="0"/>
              <a:t>f(X)= (-x+y-4)</a:t>
            </a:r>
            <a:r>
              <a:rPr lang="en-US" b="0" baseline="30000" dirty="0"/>
              <a:t>2</a:t>
            </a:r>
          </a:p>
          <a:p>
            <a:pPr algn="l"/>
            <a:endParaRPr lang="en-US" b="0" baseline="30000" dirty="0"/>
          </a:p>
          <a:p>
            <a:pPr algn="l"/>
            <a:r>
              <a:rPr lang="en-US" b="0" dirty="0" err="1"/>
              <a:t>df</a:t>
            </a:r>
            <a:r>
              <a:rPr lang="en-US" b="0" dirty="0"/>
              <a:t>/dx =  2x-2y+8 = 0</a:t>
            </a:r>
          </a:p>
          <a:p>
            <a:pPr algn="l"/>
            <a:r>
              <a:rPr lang="en-US" b="0" dirty="0" err="1"/>
              <a:t>df</a:t>
            </a:r>
            <a:r>
              <a:rPr lang="en-US" b="0" dirty="0"/>
              <a:t>/</a:t>
            </a:r>
            <a:r>
              <a:rPr lang="en-US" b="0" dirty="0" err="1"/>
              <a:t>dy</a:t>
            </a:r>
            <a:r>
              <a:rPr lang="en-US" b="0" dirty="0"/>
              <a:t> = -2x+2y -8 = 0</a:t>
            </a:r>
          </a:p>
          <a:p>
            <a:pPr algn="l"/>
            <a:endParaRPr lang="en-US" b="0" dirty="0"/>
          </a:p>
        </p:txBody>
      </p:sp>
      <p:sp>
        <p:nvSpPr>
          <p:cNvPr id="23" name="Rectangle 22"/>
          <p:cNvSpPr/>
          <p:nvPr/>
        </p:nvSpPr>
        <p:spPr>
          <a:xfrm>
            <a:off x="5562600" y="2895600"/>
            <a:ext cx="3352800" cy="3785652"/>
          </a:xfrm>
          <a:prstGeom prst="rect">
            <a:avLst/>
          </a:prstGeom>
        </p:spPr>
        <p:txBody>
          <a:bodyPr wrap="square">
            <a:spAutoFit/>
          </a:bodyPr>
          <a:lstStyle/>
          <a:p>
            <a:pPr algn="l"/>
            <a:r>
              <a:rPr lang="pt-BR" b="0" dirty="0">
                <a:latin typeface="American Typewriter"/>
                <a:cs typeface="American Typewriter"/>
              </a:rPr>
              <a:t>A=[2 -2</a:t>
            </a:r>
          </a:p>
          <a:p>
            <a:pPr algn="l"/>
            <a:r>
              <a:rPr lang="pt-BR" b="0" dirty="0">
                <a:latin typeface="American Typewriter"/>
                <a:cs typeface="American Typewriter"/>
              </a:rPr>
              <a:t>    -2 2]</a:t>
            </a:r>
          </a:p>
          <a:p>
            <a:pPr algn="l"/>
            <a:r>
              <a:rPr lang="pt-BR" b="0" dirty="0" err="1">
                <a:latin typeface="American Typewriter"/>
                <a:cs typeface="American Typewriter"/>
              </a:rPr>
              <a:t>b</a:t>
            </a:r>
            <a:r>
              <a:rPr lang="pt-BR" b="0" dirty="0">
                <a:latin typeface="American Typewriter"/>
                <a:cs typeface="American Typewriter"/>
              </a:rPr>
              <a:t>=[-8 8]'</a:t>
            </a:r>
          </a:p>
          <a:p>
            <a:pPr algn="l"/>
            <a:r>
              <a:rPr lang="pt-BR" b="0" dirty="0">
                <a:latin typeface="American Typewriter"/>
                <a:cs typeface="American Typewriter"/>
              </a:rPr>
              <a:t> </a:t>
            </a:r>
          </a:p>
          <a:p>
            <a:pPr algn="l"/>
            <a:r>
              <a:rPr lang="pt-BR" b="0" dirty="0" err="1">
                <a:latin typeface="American Typewriter"/>
                <a:cs typeface="American Typewriter"/>
              </a:rPr>
              <a:t>X</a:t>
            </a:r>
            <a:r>
              <a:rPr lang="pt-BR" b="0" dirty="0">
                <a:latin typeface="American Typewriter"/>
                <a:cs typeface="American Typewriter"/>
              </a:rPr>
              <a:t>=</a:t>
            </a:r>
            <a:r>
              <a:rPr lang="pt-BR" b="0" dirty="0" err="1">
                <a:latin typeface="American Typewriter"/>
                <a:cs typeface="American Typewriter"/>
              </a:rPr>
              <a:t>pinv</a:t>
            </a:r>
            <a:r>
              <a:rPr lang="pt-BR" b="0" dirty="0">
                <a:latin typeface="American Typewriter"/>
                <a:cs typeface="American Typewriter"/>
              </a:rPr>
              <a:t>(A)*</a:t>
            </a:r>
            <a:r>
              <a:rPr lang="pt-BR" b="0" dirty="0" err="1">
                <a:latin typeface="American Typewriter"/>
                <a:cs typeface="American Typewriter"/>
              </a:rPr>
              <a:t>b</a:t>
            </a:r>
            <a:endParaRPr lang="pt-BR" b="0" dirty="0">
              <a:latin typeface="American Typewriter"/>
              <a:cs typeface="American Typewriter"/>
            </a:endParaRPr>
          </a:p>
          <a:p>
            <a:pPr algn="l"/>
            <a:endParaRPr lang="pt-BR" b="0" dirty="0">
              <a:latin typeface="American Typewriter"/>
              <a:cs typeface="American Typewriter"/>
            </a:endParaRPr>
          </a:p>
          <a:p>
            <a:pPr algn="l"/>
            <a:r>
              <a:rPr lang="de-DE" b="0" dirty="0">
                <a:latin typeface="American Typewriter"/>
                <a:cs typeface="American Typewriter"/>
              </a:rPr>
              <a:t>X =</a:t>
            </a:r>
          </a:p>
          <a:p>
            <a:pPr algn="l"/>
            <a:endParaRPr lang="de-DE" b="0" dirty="0">
              <a:latin typeface="American Typewriter"/>
              <a:cs typeface="American Typewriter"/>
            </a:endParaRPr>
          </a:p>
          <a:p>
            <a:pPr algn="l"/>
            <a:r>
              <a:rPr lang="de-DE" b="0" dirty="0">
                <a:latin typeface="American Typewriter"/>
                <a:cs typeface="American Typewriter"/>
              </a:rPr>
              <a:t>   -2.0000</a:t>
            </a:r>
          </a:p>
          <a:p>
            <a:pPr algn="l"/>
            <a:r>
              <a:rPr lang="de-DE" b="0" dirty="0">
                <a:latin typeface="American Typewriter"/>
                <a:cs typeface="American Typewriter"/>
              </a:rPr>
              <a:t>    2.0000</a:t>
            </a:r>
            <a:endParaRPr lang="pt-BR" b="0" dirty="0">
              <a:latin typeface="American Typewriter"/>
              <a:cs typeface="American Typewriter"/>
            </a:endParaRPr>
          </a:p>
        </p:txBody>
      </p:sp>
      <p:sp>
        <p:nvSpPr>
          <p:cNvPr id="2" name="TextBox 1">
            <a:extLst>
              <a:ext uri="{FF2B5EF4-FFF2-40B4-BE49-F238E27FC236}">
                <a16:creationId xmlns:a16="http://schemas.microsoft.com/office/drawing/2014/main" id="{70CB6CDB-357C-FA46-A452-BA477E58C00F}"/>
              </a:ext>
            </a:extLst>
          </p:cNvPr>
          <p:cNvSpPr txBox="1"/>
          <p:nvPr/>
        </p:nvSpPr>
        <p:spPr>
          <a:xfrm>
            <a:off x="381000" y="5886893"/>
            <a:ext cx="3352800" cy="830997"/>
          </a:xfrm>
          <a:prstGeom prst="rect">
            <a:avLst/>
          </a:prstGeom>
          <a:noFill/>
        </p:spPr>
        <p:txBody>
          <a:bodyPr wrap="square" rtlCol="0">
            <a:spAutoFit/>
          </a:bodyPr>
          <a:lstStyle/>
          <a:p>
            <a:r>
              <a:rPr lang="en-US" b="0" i="1" dirty="0">
                <a:solidFill>
                  <a:srgbClr val="0070C0"/>
                </a:solidFill>
              </a:rPr>
              <a:t>Question: But why we only get one solution?</a:t>
            </a:r>
          </a:p>
        </p:txBody>
      </p:sp>
    </p:spTree>
    <p:extLst>
      <p:ext uri="{BB962C8B-B14F-4D97-AF65-F5344CB8AC3E}">
        <p14:creationId xmlns:p14="http://schemas.microsoft.com/office/powerpoint/2010/main" val="23552390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 y="13631"/>
            <a:ext cx="8610600" cy="707886"/>
          </a:xfrm>
          <a:prstGeom prst="rect">
            <a:avLst/>
          </a:prstGeom>
        </p:spPr>
        <p:txBody>
          <a:bodyPr wrap="square">
            <a:spAutoFit/>
          </a:bodyPr>
          <a:lstStyle/>
          <a:p>
            <a:pPr algn="l"/>
            <a:r>
              <a:rPr lang="en-US" sz="4000" b="0" dirty="0"/>
              <a:t>Matrix equation</a:t>
            </a:r>
          </a:p>
        </p:txBody>
      </p:sp>
      <p:sp>
        <p:nvSpPr>
          <p:cNvPr id="5" name="TextBox 4"/>
          <p:cNvSpPr txBox="1"/>
          <p:nvPr/>
        </p:nvSpPr>
        <p:spPr>
          <a:xfrm>
            <a:off x="304800" y="990600"/>
            <a:ext cx="4267200" cy="830997"/>
          </a:xfrm>
          <a:prstGeom prst="rect">
            <a:avLst/>
          </a:prstGeom>
          <a:noFill/>
        </p:spPr>
        <p:txBody>
          <a:bodyPr wrap="square" rtlCol="0">
            <a:spAutoFit/>
          </a:bodyPr>
          <a:lstStyle/>
          <a:p>
            <a:pPr algn="l"/>
            <a:r>
              <a:rPr lang="en-US" b="0" dirty="0">
                <a:latin typeface="+mn-lt"/>
                <a:cs typeface="American Typewriter"/>
              </a:rPr>
              <a:t>Under-determined system</a:t>
            </a:r>
          </a:p>
          <a:p>
            <a:pPr algn="l"/>
            <a:r>
              <a:rPr lang="en-US" b="0" dirty="0">
                <a:latin typeface="+mn-lt"/>
                <a:cs typeface="American Typewriter"/>
              </a:rPr>
              <a:t>-</a:t>
            </a:r>
            <a:r>
              <a:rPr lang="en-US" b="0" dirty="0" err="1">
                <a:latin typeface="+mn-lt"/>
                <a:cs typeface="American Typewriter"/>
              </a:rPr>
              <a:t>x+y</a:t>
            </a:r>
            <a:r>
              <a:rPr lang="en-US" b="0" dirty="0">
                <a:latin typeface="+mn-lt"/>
                <a:cs typeface="American Typewriter"/>
              </a:rPr>
              <a:t>  = 4</a:t>
            </a:r>
          </a:p>
        </p:txBody>
      </p:sp>
      <p:sp>
        <p:nvSpPr>
          <p:cNvPr id="7" name="TextBox 6"/>
          <p:cNvSpPr txBox="1"/>
          <p:nvPr/>
        </p:nvSpPr>
        <p:spPr>
          <a:xfrm>
            <a:off x="304800" y="2133600"/>
            <a:ext cx="8442348" cy="461665"/>
          </a:xfrm>
          <a:prstGeom prst="rect">
            <a:avLst/>
          </a:prstGeom>
          <a:noFill/>
        </p:spPr>
        <p:txBody>
          <a:bodyPr wrap="square" rtlCol="0">
            <a:spAutoFit/>
          </a:bodyPr>
          <a:lstStyle/>
          <a:p>
            <a:pPr algn="l"/>
            <a:r>
              <a:rPr lang="en-US" b="0" dirty="0" err="1"/>
              <a:t>Psudoinverse</a:t>
            </a:r>
            <a:r>
              <a:rPr lang="en-US" b="0" dirty="0"/>
              <a:t> approach also works.</a:t>
            </a:r>
          </a:p>
        </p:txBody>
      </p:sp>
      <p:sp>
        <p:nvSpPr>
          <p:cNvPr id="2" name="Rectangle 1"/>
          <p:cNvSpPr/>
          <p:nvPr/>
        </p:nvSpPr>
        <p:spPr>
          <a:xfrm>
            <a:off x="457200" y="2819400"/>
            <a:ext cx="2209800" cy="3785652"/>
          </a:xfrm>
          <a:prstGeom prst="rect">
            <a:avLst/>
          </a:prstGeom>
          <a:ln>
            <a:solidFill>
              <a:srgbClr val="000000"/>
            </a:solidFill>
          </a:ln>
        </p:spPr>
        <p:txBody>
          <a:bodyPr wrap="square">
            <a:spAutoFit/>
          </a:bodyPr>
          <a:lstStyle/>
          <a:p>
            <a:pPr algn="l"/>
            <a:r>
              <a:rPr lang="pt-BR" b="0" dirty="0">
                <a:latin typeface="American Typewriter"/>
                <a:cs typeface="American Typewriter"/>
              </a:rPr>
              <a:t>A=[-1 1</a:t>
            </a:r>
          </a:p>
          <a:p>
            <a:pPr algn="l"/>
            <a:r>
              <a:rPr lang="de-DE" b="0" dirty="0">
                <a:latin typeface="American Typewriter"/>
                <a:cs typeface="American Typewriter"/>
              </a:rPr>
              <a:t>      0 0]</a:t>
            </a:r>
          </a:p>
          <a:p>
            <a:pPr algn="l"/>
            <a:r>
              <a:rPr lang="pt-BR" b="0" dirty="0" err="1">
                <a:solidFill>
                  <a:srgbClr val="0070C0"/>
                </a:solidFill>
                <a:latin typeface="American Typewriter"/>
                <a:cs typeface="American Typewriter"/>
              </a:rPr>
              <a:t>b</a:t>
            </a:r>
            <a:r>
              <a:rPr lang="pt-BR" b="0" dirty="0">
                <a:solidFill>
                  <a:srgbClr val="0070C0"/>
                </a:solidFill>
                <a:latin typeface="American Typewriter"/>
                <a:cs typeface="American Typewriter"/>
              </a:rPr>
              <a:t>=[4 0]'</a:t>
            </a:r>
          </a:p>
          <a:p>
            <a:pPr algn="l"/>
            <a:r>
              <a:rPr lang="pt-BR" b="0" dirty="0">
                <a:latin typeface="American Typewriter"/>
                <a:cs typeface="American Typewriter"/>
              </a:rPr>
              <a:t> </a:t>
            </a:r>
          </a:p>
          <a:p>
            <a:pPr algn="l"/>
            <a:r>
              <a:rPr lang="pt-BR" b="0" dirty="0" err="1">
                <a:latin typeface="American Typewriter"/>
                <a:cs typeface="American Typewriter"/>
              </a:rPr>
              <a:t>X</a:t>
            </a:r>
            <a:r>
              <a:rPr lang="pt-BR" b="0" dirty="0">
                <a:latin typeface="American Typewriter"/>
                <a:cs typeface="American Typewriter"/>
              </a:rPr>
              <a:t>=</a:t>
            </a:r>
            <a:r>
              <a:rPr lang="pt-BR" b="0" dirty="0" err="1">
                <a:latin typeface="American Typewriter"/>
                <a:cs typeface="American Typewriter"/>
              </a:rPr>
              <a:t>pinv</a:t>
            </a:r>
            <a:r>
              <a:rPr lang="pt-BR" b="0" dirty="0">
                <a:latin typeface="American Typewriter"/>
                <a:cs typeface="American Typewriter"/>
              </a:rPr>
              <a:t>(A)*</a:t>
            </a:r>
            <a:r>
              <a:rPr lang="pt-BR" b="0" dirty="0" err="1">
                <a:latin typeface="American Typewriter"/>
                <a:cs typeface="American Typewriter"/>
              </a:rPr>
              <a:t>b</a:t>
            </a:r>
            <a:endParaRPr lang="pt-BR" b="0" dirty="0">
              <a:latin typeface="American Typewriter"/>
              <a:cs typeface="American Typewriter"/>
            </a:endParaRPr>
          </a:p>
          <a:p>
            <a:pPr algn="l"/>
            <a:endParaRPr lang="en-US" b="0" dirty="0">
              <a:latin typeface="American Typewriter"/>
              <a:cs typeface="American Typewriter"/>
            </a:endParaRPr>
          </a:p>
          <a:p>
            <a:pPr algn="l"/>
            <a:r>
              <a:rPr lang="de-DE" b="0" dirty="0">
                <a:latin typeface="American Typewriter"/>
                <a:cs typeface="American Typewriter"/>
              </a:rPr>
              <a:t>X =</a:t>
            </a:r>
          </a:p>
          <a:p>
            <a:pPr algn="l"/>
            <a:endParaRPr lang="de-DE" b="0" dirty="0">
              <a:latin typeface="American Typewriter"/>
              <a:cs typeface="American Typewriter"/>
            </a:endParaRPr>
          </a:p>
          <a:p>
            <a:pPr algn="l"/>
            <a:r>
              <a:rPr lang="de-DE" b="0" dirty="0">
                <a:latin typeface="American Typewriter"/>
                <a:cs typeface="American Typewriter"/>
              </a:rPr>
              <a:t>   -2.0000</a:t>
            </a:r>
          </a:p>
          <a:p>
            <a:pPr algn="l"/>
            <a:r>
              <a:rPr lang="de-DE" b="0" dirty="0">
                <a:latin typeface="American Typewriter"/>
                <a:cs typeface="American Typewriter"/>
              </a:rPr>
              <a:t>    2.0000</a:t>
            </a:r>
            <a:endParaRPr lang="en-US" b="0" dirty="0">
              <a:latin typeface="American Typewriter"/>
              <a:cs typeface="American Typewriter"/>
            </a:endParaRPr>
          </a:p>
        </p:txBody>
      </p:sp>
      <p:sp>
        <p:nvSpPr>
          <p:cNvPr id="8" name="Rectangle 7"/>
          <p:cNvSpPr/>
          <p:nvPr/>
        </p:nvSpPr>
        <p:spPr>
          <a:xfrm>
            <a:off x="3505200" y="2819400"/>
            <a:ext cx="2209800" cy="3785652"/>
          </a:xfrm>
          <a:prstGeom prst="rect">
            <a:avLst/>
          </a:prstGeom>
          <a:ln>
            <a:solidFill>
              <a:srgbClr val="000000"/>
            </a:solidFill>
          </a:ln>
        </p:spPr>
        <p:txBody>
          <a:bodyPr wrap="square">
            <a:spAutoFit/>
          </a:bodyPr>
          <a:lstStyle/>
          <a:p>
            <a:pPr algn="l"/>
            <a:r>
              <a:rPr lang="pt-BR" b="0" dirty="0">
                <a:latin typeface="American Typewriter"/>
                <a:cs typeface="American Typewriter"/>
              </a:rPr>
              <a:t>A=[-1 1</a:t>
            </a:r>
          </a:p>
          <a:p>
            <a:pPr algn="l"/>
            <a:r>
              <a:rPr lang="de-DE" b="0" dirty="0">
                <a:latin typeface="American Typewriter"/>
                <a:cs typeface="American Typewriter"/>
              </a:rPr>
              <a:t>      -1 1]</a:t>
            </a:r>
          </a:p>
          <a:p>
            <a:pPr algn="l"/>
            <a:r>
              <a:rPr lang="pt-BR" b="0" dirty="0" err="1">
                <a:solidFill>
                  <a:srgbClr val="0070C0"/>
                </a:solidFill>
                <a:latin typeface="American Typewriter"/>
                <a:cs typeface="American Typewriter"/>
              </a:rPr>
              <a:t>b</a:t>
            </a:r>
            <a:r>
              <a:rPr lang="pt-BR" b="0" dirty="0">
                <a:solidFill>
                  <a:srgbClr val="0070C0"/>
                </a:solidFill>
                <a:latin typeface="American Typewriter"/>
                <a:cs typeface="American Typewriter"/>
              </a:rPr>
              <a:t>=[4 4]'</a:t>
            </a:r>
          </a:p>
          <a:p>
            <a:pPr algn="l"/>
            <a:r>
              <a:rPr lang="pt-BR" b="0" dirty="0">
                <a:latin typeface="American Typewriter"/>
                <a:cs typeface="American Typewriter"/>
              </a:rPr>
              <a:t> </a:t>
            </a:r>
          </a:p>
          <a:p>
            <a:pPr algn="l"/>
            <a:r>
              <a:rPr lang="pt-BR" b="0" dirty="0" err="1">
                <a:latin typeface="American Typewriter"/>
                <a:cs typeface="American Typewriter"/>
              </a:rPr>
              <a:t>X</a:t>
            </a:r>
            <a:r>
              <a:rPr lang="pt-BR" b="0" dirty="0">
                <a:latin typeface="American Typewriter"/>
                <a:cs typeface="American Typewriter"/>
              </a:rPr>
              <a:t>=</a:t>
            </a:r>
            <a:r>
              <a:rPr lang="pt-BR" b="0" dirty="0" err="1">
                <a:latin typeface="American Typewriter"/>
                <a:cs typeface="American Typewriter"/>
              </a:rPr>
              <a:t>pinv</a:t>
            </a:r>
            <a:r>
              <a:rPr lang="pt-BR" b="0" dirty="0">
                <a:latin typeface="American Typewriter"/>
                <a:cs typeface="American Typewriter"/>
              </a:rPr>
              <a:t>(A)*</a:t>
            </a:r>
            <a:r>
              <a:rPr lang="pt-BR" b="0" dirty="0" err="1">
                <a:latin typeface="American Typewriter"/>
                <a:cs typeface="American Typewriter"/>
              </a:rPr>
              <a:t>b</a:t>
            </a:r>
            <a:endParaRPr lang="pt-BR" b="0" dirty="0">
              <a:latin typeface="American Typewriter"/>
              <a:cs typeface="American Typewriter"/>
            </a:endParaRPr>
          </a:p>
          <a:p>
            <a:pPr algn="l"/>
            <a:endParaRPr lang="en-US" b="0" dirty="0">
              <a:latin typeface="American Typewriter"/>
              <a:cs typeface="American Typewriter"/>
            </a:endParaRPr>
          </a:p>
          <a:p>
            <a:pPr algn="l"/>
            <a:r>
              <a:rPr lang="de-DE" b="0" dirty="0">
                <a:latin typeface="American Typewriter"/>
                <a:cs typeface="American Typewriter"/>
              </a:rPr>
              <a:t>X =</a:t>
            </a:r>
          </a:p>
          <a:p>
            <a:pPr algn="l"/>
            <a:endParaRPr lang="de-DE" b="0" dirty="0">
              <a:latin typeface="American Typewriter"/>
              <a:cs typeface="American Typewriter"/>
            </a:endParaRPr>
          </a:p>
          <a:p>
            <a:pPr algn="l"/>
            <a:r>
              <a:rPr lang="de-DE" b="0" dirty="0">
                <a:latin typeface="American Typewriter"/>
                <a:cs typeface="American Typewriter"/>
              </a:rPr>
              <a:t>   -2.0000</a:t>
            </a:r>
          </a:p>
          <a:p>
            <a:pPr algn="l"/>
            <a:r>
              <a:rPr lang="de-DE" b="0" dirty="0">
                <a:latin typeface="American Typewriter"/>
                <a:cs typeface="American Typewriter"/>
              </a:rPr>
              <a:t>    2.0000</a:t>
            </a:r>
            <a:endParaRPr lang="en-US" b="0" dirty="0">
              <a:latin typeface="American Typewriter"/>
              <a:cs typeface="American Typewriter"/>
            </a:endParaRPr>
          </a:p>
        </p:txBody>
      </p:sp>
      <p:sp>
        <p:nvSpPr>
          <p:cNvPr id="9" name="Rectangle 8"/>
          <p:cNvSpPr/>
          <p:nvPr/>
        </p:nvSpPr>
        <p:spPr>
          <a:xfrm>
            <a:off x="6477000" y="2819400"/>
            <a:ext cx="2209800" cy="3785652"/>
          </a:xfrm>
          <a:prstGeom prst="rect">
            <a:avLst/>
          </a:prstGeom>
          <a:ln>
            <a:solidFill>
              <a:srgbClr val="000000"/>
            </a:solidFill>
          </a:ln>
        </p:spPr>
        <p:txBody>
          <a:bodyPr wrap="square">
            <a:spAutoFit/>
          </a:bodyPr>
          <a:lstStyle/>
          <a:p>
            <a:pPr algn="l"/>
            <a:r>
              <a:rPr lang="pt-BR" b="0" dirty="0">
                <a:latin typeface="American Typewriter"/>
                <a:cs typeface="American Typewriter"/>
              </a:rPr>
              <a:t>A=[-1 1</a:t>
            </a:r>
          </a:p>
          <a:p>
            <a:pPr algn="l"/>
            <a:r>
              <a:rPr lang="de-DE" b="0" dirty="0">
                <a:latin typeface="American Typewriter"/>
                <a:cs typeface="American Typewriter"/>
              </a:rPr>
              <a:t>       1 -1]</a:t>
            </a:r>
          </a:p>
          <a:p>
            <a:pPr algn="l"/>
            <a:r>
              <a:rPr lang="pt-BR" b="0" dirty="0" err="1">
                <a:solidFill>
                  <a:srgbClr val="0070C0"/>
                </a:solidFill>
                <a:latin typeface="American Typewriter"/>
                <a:cs typeface="American Typewriter"/>
              </a:rPr>
              <a:t>b</a:t>
            </a:r>
            <a:r>
              <a:rPr lang="pt-BR" b="0" dirty="0">
                <a:solidFill>
                  <a:srgbClr val="0070C0"/>
                </a:solidFill>
                <a:latin typeface="American Typewriter"/>
                <a:cs typeface="American Typewriter"/>
              </a:rPr>
              <a:t>=[4 -4]'</a:t>
            </a:r>
          </a:p>
          <a:p>
            <a:pPr algn="l"/>
            <a:r>
              <a:rPr lang="pt-BR" b="0" dirty="0">
                <a:latin typeface="American Typewriter"/>
                <a:cs typeface="American Typewriter"/>
              </a:rPr>
              <a:t> </a:t>
            </a:r>
          </a:p>
          <a:p>
            <a:pPr algn="l"/>
            <a:r>
              <a:rPr lang="pt-BR" b="0" dirty="0" err="1">
                <a:latin typeface="American Typewriter"/>
                <a:cs typeface="American Typewriter"/>
              </a:rPr>
              <a:t>X</a:t>
            </a:r>
            <a:r>
              <a:rPr lang="pt-BR" b="0" dirty="0">
                <a:latin typeface="American Typewriter"/>
                <a:cs typeface="American Typewriter"/>
              </a:rPr>
              <a:t>=</a:t>
            </a:r>
            <a:r>
              <a:rPr lang="pt-BR" b="0" dirty="0" err="1">
                <a:latin typeface="American Typewriter"/>
                <a:cs typeface="American Typewriter"/>
              </a:rPr>
              <a:t>pinv</a:t>
            </a:r>
            <a:r>
              <a:rPr lang="pt-BR" b="0" dirty="0">
                <a:latin typeface="American Typewriter"/>
                <a:cs typeface="American Typewriter"/>
              </a:rPr>
              <a:t>(A)*</a:t>
            </a:r>
            <a:r>
              <a:rPr lang="pt-BR" b="0" dirty="0" err="1">
                <a:latin typeface="American Typewriter"/>
                <a:cs typeface="American Typewriter"/>
              </a:rPr>
              <a:t>b</a:t>
            </a:r>
            <a:endParaRPr lang="pt-BR" b="0" dirty="0">
              <a:latin typeface="American Typewriter"/>
              <a:cs typeface="American Typewriter"/>
            </a:endParaRPr>
          </a:p>
          <a:p>
            <a:pPr algn="l"/>
            <a:endParaRPr lang="en-US" b="0" dirty="0">
              <a:latin typeface="American Typewriter"/>
              <a:cs typeface="American Typewriter"/>
            </a:endParaRPr>
          </a:p>
          <a:p>
            <a:pPr algn="l"/>
            <a:r>
              <a:rPr lang="de-DE" b="0" dirty="0">
                <a:latin typeface="American Typewriter"/>
                <a:cs typeface="American Typewriter"/>
              </a:rPr>
              <a:t>X =</a:t>
            </a:r>
          </a:p>
          <a:p>
            <a:pPr algn="l"/>
            <a:endParaRPr lang="de-DE" b="0" dirty="0">
              <a:latin typeface="American Typewriter"/>
              <a:cs typeface="American Typewriter"/>
            </a:endParaRPr>
          </a:p>
          <a:p>
            <a:pPr algn="l"/>
            <a:r>
              <a:rPr lang="de-DE" b="0" dirty="0">
                <a:latin typeface="American Typewriter"/>
                <a:cs typeface="American Typewriter"/>
              </a:rPr>
              <a:t>   -2.0000</a:t>
            </a:r>
          </a:p>
          <a:p>
            <a:pPr algn="l"/>
            <a:r>
              <a:rPr lang="de-DE" b="0" dirty="0">
                <a:latin typeface="American Typewriter"/>
                <a:cs typeface="American Typewriter"/>
              </a:rPr>
              <a:t>    2.0000</a:t>
            </a:r>
            <a:endParaRPr lang="en-US" b="0" dirty="0">
              <a:latin typeface="American Typewriter"/>
              <a:cs typeface="American Typewriter"/>
            </a:endParaRPr>
          </a:p>
        </p:txBody>
      </p:sp>
    </p:spTree>
    <p:extLst>
      <p:ext uri="{BB962C8B-B14F-4D97-AF65-F5344CB8AC3E}">
        <p14:creationId xmlns:p14="http://schemas.microsoft.com/office/powerpoint/2010/main" val="16266380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1524000" y="5257800"/>
            <a:ext cx="6553200" cy="1066800"/>
          </a:xfrm>
        </p:spPr>
        <p:txBody>
          <a:bodyPr/>
          <a:lstStyle/>
          <a:p>
            <a:pPr algn="l"/>
            <a:br>
              <a:rPr lang="en-US" dirty="0">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r>
              <a:rPr lang="en-US" sz="6000" dirty="0">
                <a:solidFill>
                  <a:srgbClr val="FFFB0C"/>
                </a:solidFill>
                <a:latin typeface="Gill Sans" charset="0"/>
                <a:ea typeface="ヒラギノ角ゴ Pro W3" charset="0"/>
                <a:cs typeface="ヒラギノ角ゴ Pro W3" charset="0"/>
              </a:rPr>
              <a:t>Unit Outcome</a:t>
            </a:r>
            <a:br>
              <a:rPr lang="en-US" dirty="0">
                <a:solidFill>
                  <a:srgbClr val="FFFB0C"/>
                </a:solidFill>
                <a:latin typeface="Gill Sans" charset="0"/>
                <a:ea typeface="ヒラギノ角ゴ Pro W3" charset="0"/>
                <a:cs typeface="ヒラギノ角ゴ Pro W3" charset="0"/>
              </a:rPr>
            </a:br>
            <a:br>
              <a:rPr lang="en-US" sz="3200" dirty="0">
                <a:solidFill>
                  <a:srgbClr val="FFFB0C"/>
                </a:solidFill>
                <a:latin typeface="Gill Sans" charset="0"/>
                <a:ea typeface="ヒラギノ角ゴ Pro W3" charset="0"/>
                <a:cs typeface="ヒラギノ角ゴ Pro W3" charset="0"/>
              </a:rPr>
            </a:br>
            <a:r>
              <a:rPr lang="en-US" sz="3200" dirty="0">
                <a:latin typeface="Gill Sans" charset="0"/>
                <a:ea typeface="ヒラギノ角ゴ Pro W3" charset="0"/>
                <a:cs typeface="ヒラギノ角ゴ Pro W3" charset="0"/>
              </a:rPr>
              <a:t>MATLAB programming requires breaking abstract concept into an algorithm consisting of</a:t>
            </a:r>
            <a:br>
              <a:rPr lang="en-US" sz="3200" dirty="0">
                <a:latin typeface="Gill Sans" charset="0"/>
                <a:ea typeface="ヒラギノ角ゴ Pro W3" charset="0"/>
                <a:cs typeface="ヒラギノ角ゴ Pro W3" charset="0"/>
              </a:rPr>
            </a:br>
            <a:br>
              <a:rPr lang="en-US" sz="3200" dirty="0">
                <a:latin typeface="Gill Sans" charset="0"/>
                <a:ea typeface="ヒラギノ角ゴ Pro W3" charset="0"/>
                <a:cs typeface="ヒラギノ角ゴ Pro W3" charset="0"/>
              </a:rPr>
            </a:br>
            <a:r>
              <a:rPr lang="en-US" sz="3200" dirty="0"/>
              <a:t>1) variables, </a:t>
            </a:r>
            <a:br>
              <a:rPr lang="en-US" sz="3200" dirty="0"/>
            </a:br>
            <a:r>
              <a:rPr lang="en-US" sz="3200" dirty="0"/>
              <a:t>2) functions, </a:t>
            </a:r>
            <a:br>
              <a:rPr lang="en-US" sz="3200" dirty="0"/>
            </a:br>
            <a:r>
              <a:rPr lang="en-US" sz="3200" dirty="0"/>
              <a:t>3) iterations, </a:t>
            </a:r>
            <a:br>
              <a:rPr lang="en-US" sz="3200" dirty="0"/>
            </a:br>
            <a:r>
              <a:rPr lang="en-US" sz="3200" dirty="0"/>
              <a:t>4) conditional statements </a:t>
            </a:r>
            <a:br>
              <a:rPr lang="en-US" sz="3200" dirty="0"/>
            </a:br>
            <a:r>
              <a:rPr lang="en-US" sz="3200" dirty="0"/>
              <a:t>5) random numbers. </a:t>
            </a:r>
            <a:endParaRPr lang="en-US" sz="3200" dirty="0">
              <a:latin typeface="Gill Sans" charset="0"/>
              <a:ea typeface="ヒラギノ角ゴ Pro W3" charset="0"/>
              <a:cs typeface="ヒラギノ角ゴ Pro W3" charset="0"/>
            </a:endParaRPr>
          </a:p>
        </p:txBody>
      </p:sp>
    </p:spTree>
    <p:extLst>
      <p:ext uri="{BB962C8B-B14F-4D97-AF65-F5344CB8AC3E}">
        <p14:creationId xmlns:p14="http://schemas.microsoft.com/office/powerpoint/2010/main" val="2158930952"/>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762000" y="5410200"/>
            <a:ext cx="8077200" cy="1066800"/>
          </a:xfrm>
        </p:spPr>
        <p:txBody>
          <a:bodyPr/>
          <a:lstStyle/>
          <a:p>
            <a:pPr algn="l"/>
            <a:br>
              <a:rPr lang="en-US" dirty="0">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br>
              <a:rPr lang="en-US" sz="2400" dirty="0">
                <a:solidFill>
                  <a:srgbClr val="FFFB0C"/>
                </a:solidFill>
                <a:latin typeface="Gill Sans" charset="0"/>
                <a:ea typeface="ヒラギノ角ゴ Pro W3" charset="0"/>
                <a:cs typeface="ヒラギノ角ゴ Pro W3" charset="0"/>
              </a:rPr>
            </a:br>
            <a:r>
              <a:rPr lang="en-US" sz="4400" dirty="0">
                <a:solidFill>
                  <a:srgbClr val="FFFB0C"/>
                </a:solidFill>
                <a:latin typeface="Gill Sans" charset="0"/>
                <a:ea typeface="ヒラギノ角ゴ Pro W3" charset="0"/>
                <a:cs typeface="ヒラギノ角ゴ Pro W3" charset="0"/>
              </a:rPr>
              <a:t>Self-assessment Questions</a:t>
            </a:r>
            <a:br>
              <a:rPr lang="en-US" sz="4400" dirty="0">
                <a:solidFill>
                  <a:srgbClr val="FFFB0C"/>
                </a:solidFill>
                <a:latin typeface="Gill Sans" charset="0"/>
                <a:ea typeface="ヒラギノ角ゴ Pro W3" charset="0"/>
                <a:cs typeface="ヒラギノ角ゴ Pro W3" charset="0"/>
              </a:rPr>
            </a:br>
            <a:br>
              <a:rPr lang="en-US" sz="4400" dirty="0">
                <a:solidFill>
                  <a:srgbClr val="FFFB0C"/>
                </a:solidFill>
                <a:latin typeface="Gill Sans" charset="0"/>
                <a:ea typeface="ヒラギノ角ゴ Pro W3" charset="0"/>
                <a:cs typeface="ヒラギノ角ゴ Pro W3" charset="0"/>
              </a:rPr>
            </a:br>
            <a:r>
              <a:rPr lang="en-US" sz="2800" dirty="0">
                <a:latin typeface="Gill Sans" charset="0"/>
                <a:ea typeface="ヒラギノ角ゴ Pro W3" charset="0"/>
                <a:cs typeface="ヒラギノ角ゴ Pro W3" charset="0"/>
              </a:rPr>
              <a:t>1) Uniformly sample points on a unit sphere. Then</a:t>
            </a:r>
            <a:br>
              <a:rPr lang="en-US" sz="2800" dirty="0">
                <a:latin typeface="Gill Sans" charset="0"/>
                <a:ea typeface="ヒラギノ角ゴ Pro W3" charset="0"/>
                <a:cs typeface="ヒラギノ角ゴ Pro W3" charset="0"/>
              </a:rPr>
            </a:br>
            <a:r>
              <a:rPr lang="en-US" sz="2800" dirty="0">
                <a:latin typeface="Gill Sans" charset="0"/>
                <a:ea typeface="ヒラギノ角ゴ Pro W3" charset="0"/>
                <a:cs typeface="ヒラギノ角ゴ Pro W3" charset="0"/>
              </a:rPr>
              <a:t>display them using plot3.m</a:t>
            </a:r>
            <a:br>
              <a:rPr lang="en-US" sz="2800" dirty="0">
                <a:latin typeface="Gill Sans" charset="0"/>
                <a:ea typeface="ヒラギノ角ゴ Pro W3" charset="0"/>
                <a:cs typeface="ヒラギノ角ゴ Pro W3" charset="0"/>
              </a:rPr>
            </a:br>
            <a:br>
              <a:rPr lang="en-US" sz="2800" dirty="0">
                <a:latin typeface="Gill Sans" charset="0"/>
                <a:ea typeface="ヒラギノ角ゴ Pro W3" charset="0"/>
                <a:cs typeface="ヒラギノ角ゴ Pro W3" charset="0"/>
              </a:rPr>
            </a:br>
            <a:r>
              <a:rPr lang="en-US" sz="2800" dirty="0">
                <a:latin typeface="Gill Sans" charset="0"/>
                <a:ea typeface="ヒラギノ角ゴ Pro W3" charset="0"/>
                <a:cs typeface="ヒラギノ角ゴ Pro W3" charset="0"/>
              </a:rPr>
              <a:t>2) By uniformly sampling points on the unit sphere,</a:t>
            </a:r>
            <a:br>
              <a:rPr lang="en-US" sz="2800" dirty="0">
                <a:latin typeface="Gill Sans" charset="0"/>
                <a:ea typeface="ヒラギノ角ゴ Pro W3" charset="0"/>
                <a:cs typeface="ヒラギノ角ゴ Pro W3" charset="0"/>
              </a:rPr>
            </a:br>
            <a:r>
              <a:rPr lang="en-US" sz="2800" dirty="0">
                <a:latin typeface="Gill Sans" charset="0"/>
                <a:ea typeface="ヒラギノ角ゴ Pro W3" charset="0"/>
                <a:cs typeface="ヒラギノ角ゴ Pro W3" charset="0"/>
              </a:rPr>
              <a:t>estimate Pi. Is your algorithm slower/faster than</a:t>
            </a:r>
            <a:br>
              <a:rPr lang="en-US" sz="2800" dirty="0">
                <a:latin typeface="Gill Sans" charset="0"/>
                <a:ea typeface="ヒラギノ角ゴ Pro W3" charset="0"/>
                <a:cs typeface="ヒラギノ角ゴ Pro W3" charset="0"/>
              </a:rPr>
            </a:br>
            <a:r>
              <a:rPr lang="en-US" sz="2800" dirty="0">
                <a:latin typeface="Gill Sans" charset="0"/>
                <a:ea typeface="ヒラギノ角ゴ Pro W3" charset="0"/>
                <a:cs typeface="ヒラギノ角ゴ Pro W3" charset="0"/>
              </a:rPr>
              <a:t>algorithm using a circle. </a:t>
            </a:r>
            <a:r>
              <a:rPr lang="en-US" sz="2800" dirty="0">
                <a:solidFill>
                  <a:srgbClr val="FFFF00"/>
                </a:solidFill>
                <a:latin typeface="Gill Sans" charset="0"/>
                <a:ea typeface="ヒラギノ角ゴ Pro W3" charset="0"/>
                <a:cs typeface="ヒラギノ角ゴ Pro W3" charset="0"/>
              </a:rPr>
              <a:t>Why?</a:t>
            </a:r>
            <a:br>
              <a:rPr lang="en-US" sz="2800" dirty="0">
                <a:latin typeface="Gill Sans" charset="0"/>
                <a:ea typeface="ヒラギノ角ゴ Pro W3" charset="0"/>
                <a:cs typeface="ヒラギノ角ゴ Pro W3" charset="0"/>
              </a:rPr>
            </a:br>
            <a:br>
              <a:rPr lang="en-US" sz="2800" dirty="0">
                <a:latin typeface="Gill Sans" charset="0"/>
                <a:ea typeface="ヒラギノ角ゴ Pro W3" charset="0"/>
                <a:cs typeface="ヒラギノ角ゴ Pro W3" charset="0"/>
              </a:rPr>
            </a:br>
            <a:r>
              <a:rPr lang="en-US" sz="2800" dirty="0">
                <a:latin typeface="Gill Sans" charset="0"/>
                <a:ea typeface="ヒラギノ角ゴ Pro W3" charset="0"/>
                <a:cs typeface="ヒラギノ角ゴ Pro W3" charset="0"/>
              </a:rPr>
              <a:t>3) Solve the following equations using LSE:</a:t>
            </a:r>
            <a:br>
              <a:rPr lang="en-US" sz="2800" dirty="0">
                <a:cs typeface="American Typewriter"/>
              </a:rPr>
            </a:br>
            <a:r>
              <a:rPr lang="en-US" sz="2800" dirty="0">
                <a:cs typeface="American Typewriter"/>
              </a:rPr>
              <a:t>x</a:t>
            </a:r>
            <a:r>
              <a:rPr lang="en-US" sz="2800" baseline="30000" dirty="0">
                <a:cs typeface="American Typewriter"/>
              </a:rPr>
              <a:t>2</a:t>
            </a:r>
            <a:r>
              <a:rPr lang="en-US" sz="2800" dirty="0">
                <a:cs typeface="American Typewriter"/>
              </a:rPr>
              <a:t>      = 4</a:t>
            </a:r>
            <a:br>
              <a:rPr lang="en-US" sz="2800" dirty="0">
                <a:cs typeface="American Typewriter"/>
              </a:rPr>
            </a:br>
            <a:r>
              <a:rPr lang="en-US" sz="2800" dirty="0">
                <a:cs typeface="American Typewriter"/>
              </a:rPr>
              <a:t>-</a:t>
            </a:r>
            <a:r>
              <a:rPr lang="en-US" sz="2800" dirty="0" err="1">
                <a:cs typeface="American Typewriter"/>
              </a:rPr>
              <a:t>x+y</a:t>
            </a:r>
            <a:r>
              <a:rPr lang="en-US" sz="2800" dirty="0">
                <a:cs typeface="American Typewriter"/>
              </a:rPr>
              <a:t>  = 4</a:t>
            </a:r>
            <a:br>
              <a:rPr lang="en-US" sz="2800" dirty="0">
                <a:cs typeface="American Typewriter"/>
              </a:rPr>
            </a:br>
            <a:r>
              <a:rPr lang="en-US" sz="2800" dirty="0">
                <a:cs typeface="American Typewriter"/>
              </a:rPr>
              <a:t>x –y  = 2 </a:t>
            </a:r>
            <a:endParaRPr lang="en-US" sz="2800" dirty="0">
              <a:latin typeface="Gill Sans" charset="0"/>
              <a:ea typeface="ヒラギノ角ゴ Pro W3" charset="0"/>
              <a:cs typeface="ヒラギノ角ゴ Pro W3" charset="0"/>
            </a:endParaRPr>
          </a:p>
        </p:txBody>
      </p:sp>
    </p:spTree>
    <p:extLst>
      <p:ext uri="{BB962C8B-B14F-4D97-AF65-F5344CB8AC3E}">
        <p14:creationId xmlns:p14="http://schemas.microsoft.com/office/powerpoint/2010/main" val="3459810291"/>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0" y="-14288"/>
            <a:ext cx="9144000" cy="623888"/>
          </a:xfrm>
          <a:solidFill>
            <a:srgbClr val="FFFF00"/>
          </a:solidFill>
        </p:spPr>
        <p:txBody>
          <a:bodyPr/>
          <a:lstStyle/>
          <a:p>
            <a:r>
              <a:rPr lang="en-US" sz="2800" dirty="0">
                <a:latin typeface="Arial" charset="0"/>
                <a:ea typeface="ＭＳ Ｐゴシック" charset="0"/>
                <a:cs typeface="ＭＳ Ｐゴシック" charset="0"/>
              </a:rPr>
              <a:t>Ranking of programming languages for data science</a:t>
            </a:r>
          </a:p>
        </p:txBody>
      </p:sp>
      <p:pic>
        <p:nvPicPr>
          <p:cNvPr id="25602" name="Picture 1" descr="160117-000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762000"/>
            <a:ext cx="6229350" cy="5943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Rectangle 5"/>
          <p:cNvSpPr/>
          <p:nvPr/>
        </p:nvSpPr>
        <p:spPr bwMode="auto">
          <a:xfrm>
            <a:off x="1447800" y="5029200"/>
            <a:ext cx="4114800" cy="304800"/>
          </a:xfrm>
          <a:prstGeom prst="rect">
            <a:avLst/>
          </a:prstGeom>
          <a:noFill/>
          <a:ln w="25400" cap="flat" cmpd="sng" algn="ctr">
            <a:solidFill>
              <a:srgbClr val="339966"/>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b="0">
              <a:solidFill>
                <a:srgbClr val="000000"/>
              </a:solidFill>
            </a:endParaRPr>
          </a:p>
        </p:txBody>
      </p:sp>
      <p:sp>
        <p:nvSpPr>
          <p:cNvPr id="7" name="Rectangle 6"/>
          <p:cNvSpPr/>
          <p:nvPr/>
        </p:nvSpPr>
        <p:spPr bwMode="auto">
          <a:xfrm>
            <a:off x="1447800" y="6096000"/>
            <a:ext cx="4114800" cy="304800"/>
          </a:xfrm>
          <a:prstGeom prst="rect">
            <a:avLst/>
          </a:prstGeom>
          <a:noFill/>
          <a:ln w="25400" cap="flat" cmpd="sng" algn="ctr">
            <a:solidFill>
              <a:srgbClr val="339966"/>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b="0">
              <a:solidFill>
                <a:srgbClr val="000000"/>
              </a:solidFill>
            </a:endParaRPr>
          </a:p>
        </p:txBody>
      </p:sp>
      <p:pic>
        <p:nvPicPr>
          <p:cNvPr id="2" name="Picture 1">
            <a:extLst>
              <a:ext uri="{FF2B5EF4-FFF2-40B4-BE49-F238E27FC236}">
                <a16:creationId xmlns:a16="http://schemas.microsoft.com/office/drawing/2014/main" id="{02D371F1-2B35-A504-96D7-C58C1E3CF019}"/>
              </a:ext>
            </a:extLst>
          </p:cNvPr>
          <p:cNvPicPr>
            <a:picLocks noChangeAspect="1"/>
          </p:cNvPicPr>
          <p:nvPr/>
        </p:nvPicPr>
        <p:blipFill>
          <a:blip r:embed="rId4"/>
          <a:stretch>
            <a:fillRect/>
          </a:stretch>
        </p:blipFill>
        <p:spPr>
          <a:xfrm>
            <a:off x="-1" y="861690"/>
            <a:ext cx="9144001" cy="58439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6158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5" name="Picture 74">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6625" name="Title 1"/>
          <p:cNvSpPr>
            <a:spLocks noGrp="1"/>
          </p:cNvSpPr>
          <p:nvPr>
            <p:ph type="title"/>
          </p:nvPr>
        </p:nvSpPr>
        <p:spPr>
          <a:xfrm>
            <a:off x="480059" y="2053641"/>
            <a:ext cx="2751871" cy="2760098"/>
          </a:xfrm>
        </p:spPr>
        <p:txBody>
          <a:bodyPr vert="horz" lIns="91440" tIns="45720" rIns="91440" bIns="45720" rtlCol="0" anchor="ctr">
            <a:normAutofit/>
          </a:bodyPr>
          <a:lstStyle/>
          <a:p>
            <a:pPr algn="l" eaLnBrk="1" hangingPunct="1">
              <a:lnSpc>
                <a:spcPct val="90000"/>
              </a:lnSpc>
            </a:pPr>
            <a:r>
              <a:rPr lang="en-US" sz="4100" kern="1200">
                <a:solidFill>
                  <a:srgbClr val="FFFFFF"/>
                </a:solidFill>
                <a:latin typeface="+mj-lt"/>
                <a:ea typeface="+mj-ea"/>
                <a:cs typeface="+mj-cs"/>
              </a:rPr>
              <a:t>Interfacing with other languages</a:t>
            </a:r>
          </a:p>
        </p:txBody>
      </p:sp>
      <p:sp>
        <p:nvSpPr>
          <p:cNvPr id="26626" name="TextBox 2"/>
          <p:cNvSpPr txBox="1">
            <a:spLocks noChangeArrowheads="1"/>
          </p:cNvSpPr>
          <p:nvPr/>
        </p:nvSpPr>
        <p:spPr bwMode="auto">
          <a:xfrm>
            <a:off x="4671463" y="990600"/>
            <a:ext cx="3979563" cy="5230634"/>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no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indent="-228600" algn="l" eaLnBrk="1" hangingPunct="1">
              <a:lnSpc>
                <a:spcPct val="90000"/>
              </a:lnSpc>
              <a:spcAft>
                <a:spcPts val="600"/>
              </a:spcAft>
              <a:buFont typeface="Arial" panose="020B0604020202020204" pitchFamily="34" charset="0"/>
              <a:buChar char="•"/>
            </a:pPr>
            <a:r>
              <a:rPr lang="en-US" b="0" dirty="0">
                <a:solidFill>
                  <a:srgbClr val="000000"/>
                </a:solidFill>
                <a:latin typeface="+mn-lt"/>
                <a:ea typeface="+mn-ea"/>
                <a:cs typeface="+mn-cs"/>
              </a:rPr>
              <a:t>MATLAB can call functions and subroutines written in the C, Fortran, Python, Perl, Java, ActiveX. </a:t>
            </a:r>
          </a:p>
          <a:p>
            <a:pPr indent="-228600" algn="l" eaLnBrk="1" hangingPunct="1">
              <a:lnSpc>
                <a:spcPct val="90000"/>
              </a:lnSpc>
              <a:spcAft>
                <a:spcPts val="600"/>
              </a:spcAft>
              <a:buFont typeface="Arial" panose="020B0604020202020204" pitchFamily="34" charset="0"/>
              <a:buChar char="•"/>
            </a:pPr>
            <a:endParaRPr lang="en-US" b="0" dirty="0">
              <a:solidFill>
                <a:srgbClr val="000000"/>
              </a:solidFill>
              <a:latin typeface="+mn-lt"/>
              <a:ea typeface="+mn-ea"/>
              <a:cs typeface="+mn-cs"/>
            </a:endParaRPr>
          </a:p>
          <a:p>
            <a:pPr indent="-228600" algn="l" eaLnBrk="1" hangingPunct="1">
              <a:lnSpc>
                <a:spcPct val="90000"/>
              </a:lnSpc>
              <a:spcAft>
                <a:spcPts val="600"/>
              </a:spcAft>
              <a:buFont typeface="Arial" panose="020B0604020202020204" pitchFamily="34" charset="0"/>
              <a:buChar char="•"/>
            </a:pPr>
            <a:r>
              <a:rPr lang="en-US" b="0" dirty="0">
                <a:solidFill>
                  <a:srgbClr val="000000"/>
                </a:solidFill>
                <a:latin typeface="+mn-lt"/>
                <a:ea typeface="+mn-ea"/>
                <a:cs typeface="+mn-cs"/>
              </a:rPr>
              <a:t>A wrapper function is created allowing MATLAB data types to be passed and returned. </a:t>
            </a:r>
          </a:p>
          <a:p>
            <a:pPr indent="-228600" algn="l" eaLnBrk="1" hangingPunct="1">
              <a:lnSpc>
                <a:spcPct val="90000"/>
              </a:lnSpc>
              <a:spcAft>
                <a:spcPts val="600"/>
              </a:spcAft>
              <a:buFont typeface="Arial" panose="020B0604020202020204" pitchFamily="34" charset="0"/>
              <a:buChar char="•"/>
            </a:pPr>
            <a:endParaRPr lang="en-US" b="0" dirty="0">
              <a:solidFill>
                <a:srgbClr val="000000"/>
              </a:solidFill>
              <a:latin typeface="+mn-lt"/>
              <a:ea typeface="+mn-ea"/>
              <a:cs typeface="+mn-cs"/>
            </a:endParaRPr>
          </a:p>
          <a:p>
            <a:pPr indent="-228600" algn="l" eaLnBrk="1" hangingPunct="1">
              <a:lnSpc>
                <a:spcPct val="90000"/>
              </a:lnSpc>
              <a:spcAft>
                <a:spcPts val="600"/>
              </a:spcAft>
              <a:buFont typeface="Arial" panose="020B0604020202020204" pitchFamily="34" charset="0"/>
              <a:buChar char="•"/>
            </a:pPr>
            <a:r>
              <a:rPr lang="en-US" b="0" dirty="0">
                <a:solidFill>
                  <a:srgbClr val="000000"/>
                </a:solidFill>
                <a:latin typeface="+mn-lt"/>
                <a:ea typeface="+mn-ea"/>
                <a:cs typeface="+mn-cs"/>
              </a:rPr>
              <a:t>The dynamically loadable object files created by compiling such functions are termed "</a:t>
            </a:r>
            <a:r>
              <a:rPr lang="en-US" b="0" u="sng" dirty="0">
                <a:solidFill>
                  <a:srgbClr val="000000"/>
                </a:solidFill>
                <a:latin typeface="+mn-lt"/>
                <a:ea typeface="+mn-ea"/>
                <a:cs typeface="+mn-cs"/>
              </a:rPr>
              <a:t>MEX</a:t>
            </a:r>
            <a:r>
              <a:rPr lang="en-US" b="0" dirty="0">
                <a:solidFill>
                  <a:srgbClr val="000000"/>
                </a:solidFill>
                <a:latin typeface="+mn-lt"/>
                <a:ea typeface="+mn-ea"/>
                <a:cs typeface="+mn-cs"/>
              </a:rPr>
              <a:t>-files” </a:t>
            </a:r>
          </a:p>
          <a:p>
            <a:pPr indent="-228600" algn="l" eaLnBrk="1" hangingPunct="1">
              <a:lnSpc>
                <a:spcPct val="90000"/>
              </a:lnSpc>
              <a:spcAft>
                <a:spcPts val="600"/>
              </a:spcAft>
              <a:buFont typeface="Arial" panose="020B0604020202020204" pitchFamily="34" charset="0"/>
              <a:buChar char="•"/>
            </a:pPr>
            <a:endParaRPr lang="en-US" b="0" dirty="0">
              <a:solidFill>
                <a:srgbClr val="000000"/>
              </a:solidFill>
              <a:latin typeface="+mn-lt"/>
              <a:ea typeface="+mn-ea"/>
              <a:cs typeface="+mn-cs"/>
            </a:endParaRPr>
          </a:p>
          <a:p>
            <a:pPr indent="-228600" algn="l" eaLnBrk="1" hangingPunct="1">
              <a:lnSpc>
                <a:spcPct val="90000"/>
              </a:lnSpc>
              <a:spcAft>
                <a:spcPts val="600"/>
              </a:spcAft>
              <a:buFont typeface="Arial" panose="020B0604020202020204" pitchFamily="34" charset="0"/>
              <a:buChar char="•"/>
            </a:pPr>
            <a:r>
              <a:rPr lang="en-US" b="0" dirty="0">
                <a:solidFill>
                  <a:srgbClr val="000000"/>
                </a:solidFill>
                <a:latin typeface="+mn-lt"/>
                <a:ea typeface="+mn-ea"/>
                <a:cs typeface="+mn-cs"/>
              </a:rPr>
              <a:t>MEX: MATLAB executable</a:t>
            </a:r>
          </a:p>
          <a:p>
            <a:pPr indent="-228600" algn="l" eaLnBrk="1" hangingPunct="1">
              <a:lnSpc>
                <a:spcPct val="90000"/>
              </a:lnSpc>
              <a:spcAft>
                <a:spcPts val="600"/>
              </a:spcAft>
              <a:buFont typeface="Arial" panose="020B0604020202020204" pitchFamily="34" charset="0"/>
              <a:buChar char="•"/>
            </a:pPr>
            <a:endParaRPr lang="en-US" b="0" dirty="0">
              <a:solidFill>
                <a:srgbClr val="000000"/>
              </a:solidFill>
              <a:latin typeface="+mn-lt"/>
              <a:ea typeface="+mn-ea"/>
              <a:cs typeface="+mn-c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6158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5" name="Picture 74">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7649" name="Title 1"/>
          <p:cNvSpPr>
            <a:spLocks noGrp="1"/>
          </p:cNvSpPr>
          <p:nvPr>
            <p:ph type="title"/>
          </p:nvPr>
        </p:nvSpPr>
        <p:spPr>
          <a:xfrm>
            <a:off x="480059" y="2053641"/>
            <a:ext cx="2751871" cy="2760098"/>
          </a:xfrm>
        </p:spPr>
        <p:txBody>
          <a:bodyPr vert="horz" lIns="91440" tIns="45720" rIns="91440" bIns="45720" rtlCol="0" anchor="ctr">
            <a:normAutofit/>
          </a:bodyPr>
          <a:lstStyle/>
          <a:p>
            <a:pPr algn="l" eaLnBrk="1" hangingPunct="1">
              <a:lnSpc>
                <a:spcPct val="90000"/>
              </a:lnSpc>
            </a:pPr>
            <a:r>
              <a:rPr lang="en-US" kern="1200">
                <a:solidFill>
                  <a:srgbClr val="FFFFFF"/>
                </a:solidFill>
                <a:latin typeface="+mj-lt"/>
                <a:ea typeface="+mj-ea"/>
                <a:cs typeface="+mj-cs"/>
              </a:rPr>
              <a:t>Syntax</a:t>
            </a:r>
          </a:p>
        </p:txBody>
      </p:sp>
      <p:sp>
        <p:nvSpPr>
          <p:cNvPr id="27650" name="TextBox 2"/>
          <p:cNvSpPr txBox="1">
            <a:spLocks noChangeArrowheads="1"/>
          </p:cNvSpPr>
          <p:nvPr/>
        </p:nvSpPr>
        <p:spPr bwMode="auto">
          <a:xfrm>
            <a:off x="4556417" y="813683"/>
            <a:ext cx="3979563" cy="5230634"/>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no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indent="-228600" algn="l" eaLnBrk="1" hangingPunct="1">
              <a:lnSpc>
                <a:spcPct val="90000"/>
              </a:lnSpc>
              <a:spcAft>
                <a:spcPts val="600"/>
              </a:spcAft>
              <a:buFont typeface="Arial" panose="020B0604020202020204" pitchFamily="34" charset="0"/>
              <a:buChar char="•"/>
            </a:pPr>
            <a:r>
              <a:rPr lang="en-US" sz="2000" b="0" dirty="0">
                <a:solidFill>
                  <a:srgbClr val="000000"/>
                </a:solidFill>
                <a:latin typeface="+mn-lt"/>
                <a:ea typeface="+mn-ea"/>
                <a:cs typeface="+mn-cs"/>
              </a:rPr>
              <a:t>Mostly C-like scripting language.</a:t>
            </a:r>
          </a:p>
          <a:p>
            <a:pPr indent="-228600" algn="l" eaLnBrk="1" hangingPunct="1">
              <a:lnSpc>
                <a:spcPct val="90000"/>
              </a:lnSpc>
              <a:spcAft>
                <a:spcPts val="600"/>
              </a:spcAft>
              <a:buFont typeface="Arial" panose="020B0604020202020204" pitchFamily="34" charset="0"/>
              <a:buChar char="•"/>
            </a:pPr>
            <a:endParaRPr lang="en-US" sz="2000" b="0" dirty="0">
              <a:solidFill>
                <a:srgbClr val="000000"/>
              </a:solidFill>
              <a:latin typeface="+mn-lt"/>
              <a:ea typeface="+mn-ea"/>
              <a:cs typeface="+mn-cs"/>
            </a:endParaRPr>
          </a:p>
          <a:p>
            <a:pPr indent="-228600" algn="l" eaLnBrk="1" hangingPunct="1">
              <a:lnSpc>
                <a:spcPct val="90000"/>
              </a:lnSpc>
              <a:spcAft>
                <a:spcPts val="600"/>
              </a:spcAft>
              <a:buFont typeface="Arial" panose="020B0604020202020204" pitchFamily="34" charset="0"/>
              <a:buChar char="•"/>
            </a:pPr>
            <a:r>
              <a:rPr lang="en-US" sz="2000" b="0" dirty="0">
                <a:solidFill>
                  <a:srgbClr val="000000"/>
                </a:solidFill>
                <a:latin typeface="+mn-lt"/>
                <a:ea typeface="+mn-ea"/>
                <a:cs typeface="+mn-cs"/>
              </a:rPr>
              <a:t>Variables are defined using the assignment operator, =. MATLAB is an </a:t>
            </a:r>
            <a:r>
              <a:rPr lang="en-US" sz="2000" b="0" u="sng" dirty="0">
                <a:solidFill>
                  <a:srgbClr val="000000"/>
                </a:solidFill>
                <a:latin typeface="+mn-lt"/>
                <a:ea typeface="+mn-ea"/>
                <a:cs typeface="+mn-cs"/>
              </a:rPr>
              <a:t>inferred typed language</a:t>
            </a:r>
            <a:r>
              <a:rPr lang="en-US" sz="2000" b="0" dirty="0">
                <a:solidFill>
                  <a:srgbClr val="000000"/>
                </a:solidFill>
                <a:latin typeface="+mn-lt"/>
                <a:ea typeface="+mn-ea"/>
                <a:cs typeface="+mn-cs"/>
              </a:rPr>
              <a:t> because variables can be assigned without declaring their type.</a:t>
            </a:r>
          </a:p>
          <a:p>
            <a:pPr indent="-228600" algn="l" eaLnBrk="1" hangingPunct="1">
              <a:lnSpc>
                <a:spcPct val="90000"/>
              </a:lnSpc>
              <a:spcAft>
                <a:spcPts val="600"/>
              </a:spcAft>
              <a:buFont typeface="Arial" panose="020B0604020202020204" pitchFamily="34" charset="0"/>
              <a:buChar char="•"/>
            </a:pPr>
            <a:endParaRPr lang="en-US" sz="2000" b="0" dirty="0">
              <a:solidFill>
                <a:srgbClr val="000000"/>
              </a:solidFill>
              <a:latin typeface="+mn-lt"/>
              <a:ea typeface="+mn-ea"/>
              <a:cs typeface="+mn-cs"/>
            </a:endParaRPr>
          </a:p>
          <a:p>
            <a:pPr indent="-228600" algn="l" eaLnBrk="1" hangingPunct="1">
              <a:lnSpc>
                <a:spcPct val="90000"/>
              </a:lnSpc>
              <a:spcAft>
                <a:spcPts val="600"/>
              </a:spcAft>
              <a:buFont typeface="Arial" panose="020B0604020202020204" pitchFamily="34" charset="0"/>
              <a:buChar char="•"/>
            </a:pPr>
            <a:r>
              <a:rPr lang="en-US" sz="2000" b="0" dirty="0">
                <a:solidFill>
                  <a:srgbClr val="000000"/>
                </a:solidFill>
                <a:latin typeface="+mn-lt"/>
                <a:ea typeface="+mn-ea"/>
                <a:cs typeface="+mn-cs"/>
              </a:rPr>
              <a:t>Variable type can be easily changed.</a:t>
            </a:r>
          </a:p>
          <a:p>
            <a:pPr indent="-228600" algn="l" eaLnBrk="1" hangingPunct="1">
              <a:lnSpc>
                <a:spcPct val="90000"/>
              </a:lnSpc>
              <a:spcAft>
                <a:spcPts val="600"/>
              </a:spcAft>
              <a:buFont typeface="Arial" panose="020B0604020202020204" pitchFamily="34" charset="0"/>
              <a:buChar char="•"/>
            </a:pPr>
            <a:endParaRPr lang="en-US" sz="2000" b="0" dirty="0">
              <a:solidFill>
                <a:srgbClr val="000000"/>
              </a:solidFill>
              <a:latin typeface="+mn-lt"/>
              <a:ea typeface="+mn-ea"/>
              <a:cs typeface="+mn-cs"/>
            </a:endParaRPr>
          </a:p>
          <a:p>
            <a:pPr indent="-228600" algn="l" eaLnBrk="1" hangingPunct="1">
              <a:lnSpc>
                <a:spcPct val="90000"/>
              </a:lnSpc>
              <a:spcAft>
                <a:spcPts val="600"/>
              </a:spcAft>
              <a:buFont typeface="Arial" panose="020B0604020202020204" pitchFamily="34" charset="0"/>
              <a:buChar char="•"/>
            </a:pPr>
            <a:r>
              <a:rPr lang="en-US" sz="2000" b="0" dirty="0">
                <a:solidFill>
                  <a:srgbClr val="000000"/>
                </a:solidFill>
                <a:latin typeface="+mn-lt"/>
                <a:ea typeface="+mn-ea"/>
                <a:cs typeface="+mn-cs"/>
              </a:rPr>
              <a:t>Very forgiving to syntax errors. Multiple ways to write a function </a:t>
            </a:r>
            <a:r>
              <a:rPr lang="en-US" sz="2000" b="0" dirty="0">
                <a:solidFill>
                  <a:srgbClr val="000000"/>
                </a:solidFill>
                <a:latin typeface="+mn-lt"/>
                <a:ea typeface="+mn-ea"/>
                <a:cs typeface="+mn-cs"/>
                <a:sym typeface="Wingdings" pitchFamily="2" charset="2"/>
              </a:rPr>
              <a:t> </a:t>
            </a:r>
            <a:r>
              <a:rPr lang="en-US" sz="2000" dirty="0">
                <a:solidFill>
                  <a:srgbClr val="000000"/>
                </a:solidFill>
                <a:latin typeface="+mn-lt"/>
                <a:ea typeface="+mn-ea"/>
                <a:cs typeface="+mn-cs"/>
                <a:sym typeface="Wingdings" pitchFamily="2" charset="2"/>
              </a:rPr>
              <a:t>Fast prototyping language</a:t>
            </a:r>
            <a:r>
              <a:rPr lang="en-US" sz="2000" b="0" dirty="0">
                <a:solidFill>
                  <a:srgbClr val="000000"/>
                </a:solidFill>
                <a:latin typeface="+mn-lt"/>
                <a:ea typeface="+mn-ea"/>
                <a:cs typeface="+mn-cs"/>
                <a:sym typeface="Wingdings" pitchFamily="2" charset="2"/>
              </a:rPr>
              <a:t>.</a:t>
            </a:r>
          </a:p>
          <a:p>
            <a:pPr indent="-228600" algn="l" eaLnBrk="1" hangingPunct="1">
              <a:lnSpc>
                <a:spcPct val="90000"/>
              </a:lnSpc>
              <a:spcAft>
                <a:spcPts val="600"/>
              </a:spcAft>
              <a:buFont typeface="Arial" panose="020B0604020202020204" pitchFamily="34" charset="0"/>
              <a:buChar char="•"/>
            </a:pPr>
            <a:endParaRPr lang="en-US" sz="2000" b="0" dirty="0">
              <a:solidFill>
                <a:srgbClr val="000000"/>
              </a:solidFill>
              <a:latin typeface="+mn-lt"/>
              <a:ea typeface="+mn-ea"/>
              <a:cs typeface="+mn-cs"/>
              <a:sym typeface="Wingdings" pitchFamily="2" charset="2"/>
            </a:endParaRPr>
          </a:p>
          <a:p>
            <a:pPr indent="-228600" algn="l" eaLnBrk="1" hangingPunct="1">
              <a:lnSpc>
                <a:spcPct val="90000"/>
              </a:lnSpc>
              <a:spcAft>
                <a:spcPts val="600"/>
              </a:spcAft>
              <a:buFont typeface="Arial" panose="020B0604020202020204" pitchFamily="34" charset="0"/>
              <a:buChar char="•"/>
            </a:pPr>
            <a:r>
              <a:rPr lang="en-US" sz="2000" b="0" dirty="0">
                <a:solidFill>
                  <a:srgbClr val="000000"/>
                </a:solidFill>
                <a:latin typeface="+mn-lt"/>
                <a:ea typeface="+mn-ea"/>
                <a:cs typeface="+mn-cs"/>
                <a:sym typeface="Wingdings" pitchFamily="2" charset="2"/>
              </a:rPr>
              <a:t>Baseline tool for </a:t>
            </a:r>
            <a:r>
              <a:rPr lang="en-US" sz="2000" b="0" u="sng" dirty="0">
                <a:solidFill>
                  <a:srgbClr val="FF0000"/>
                </a:solidFill>
                <a:latin typeface="+mn-lt"/>
                <a:ea typeface="+mn-ea"/>
                <a:cs typeface="+mn-cs"/>
                <a:sym typeface="Wingdings" pitchFamily="2" charset="2"/>
              </a:rPr>
              <a:t>image processing</a:t>
            </a:r>
            <a:r>
              <a:rPr lang="en-US" sz="2000" b="0" dirty="0">
                <a:solidFill>
                  <a:srgbClr val="000000"/>
                </a:solidFill>
                <a:latin typeface="+mn-lt"/>
                <a:ea typeface="+mn-ea"/>
                <a:cs typeface="+mn-cs"/>
                <a:sym typeface="Wingdings" pitchFamily="2" charset="2"/>
              </a:rPr>
              <a:t> and </a:t>
            </a:r>
            <a:r>
              <a:rPr lang="en-US" sz="2000" b="0" u="sng" dirty="0">
                <a:solidFill>
                  <a:srgbClr val="FF0000"/>
                </a:solidFill>
                <a:latin typeface="+mn-lt"/>
                <a:ea typeface="+mn-ea"/>
                <a:cs typeface="+mn-cs"/>
                <a:sym typeface="Wingdings" pitchFamily="2" charset="2"/>
              </a:rPr>
              <a:t>image analysis</a:t>
            </a:r>
            <a:r>
              <a:rPr lang="en-US" sz="2000" b="0" dirty="0">
                <a:solidFill>
                  <a:srgbClr val="000000"/>
                </a:solidFill>
                <a:latin typeface="+mn-lt"/>
                <a:ea typeface="+mn-ea"/>
                <a:cs typeface="+mn-cs"/>
                <a:sym typeface="Wingdings" pitchFamily="2" charset="2"/>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9BD0A92D-399A-41B4-B955-6B72A41B7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6048" y="0"/>
            <a:ext cx="9340048" cy="6850894"/>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74" name="Picture 73">
            <a:extLst>
              <a:ext uri="{FF2B5EF4-FFF2-40B4-BE49-F238E27FC236}">
                <a16:creationId xmlns:a16="http://schemas.microsoft.com/office/drawing/2014/main" id="{D6A49DF9-534D-4905-8F46-02AB63EB6F3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23313"/>
          <a:stretch/>
        </p:blipFill>
        <p:spPr>
          <a:xfrm flipH="1">
            <a:off x="-196051" y="0"/>
            <a:ext cx="9340050" cy="6850894"/>
          </a:xfrm>
          <a:prstGeom prst="rect">
            <a:avLst/>
          </a:prstGeom>
        </p:spPr>
      </p:pic>
      <p:sp>
        <p:nvSpPr>
          <p:cNvPr id="24577" name="Title 1"/>
          <p:cNvSpPr txBox="1">
            <a:spLocks/>
          </p:cNvSpPr>
          <p:nvPr/>
        </p:nvSpPr>
        <p:spPr bwMode="auto">
          <a:xfrm>
            <a:off x="-27611" y="5562600"/>
            <a:ext cx="4459934" cy="972836"/>
          </a:xfrm>
          <a:prstGeom prst="rect">
            <a:avLst/>
          </a:prstGeom>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FAA26D3D-D897-4be2-8F04-BA451C77F1D7}">
              <ma14:placeholderFlag xmlns:ma14="http://schemas.microsoft.com/office/mac/drawingml/2011/main" xmlns="" val="1"/>
            </a:ext>
          </a:extLst>
        </p:spPr>
        <p:txBody>
          <a:bodyPr vert="horz" lIns="91440" tIns="45720" rIns="91440" bIns="45720" rtlCol="0" anchor="t">
            <a:normAutofit/>
          </a:bodyPr>
          <a:lstStyle>
            <a:lvl1pPr>
              <a:defRPr sz="2400" b="1">
                <a:solidFill>
                  <a:schemeClr val="tx1"/>
                </a:solidFill>
                <a:latin typeface="Arial" charset="0"/>
                <a:ea typeface="ＭＳ Ｐゴシック" charset="0"/>
                <a:cs typeface="ＭＳ Ｐゴシック" charset="0"/>
              </a:defRPr>
            </a:lvl1pPr>
            <a:lvl2pPr marL="742950" indent="-285750">
              <a:defRPr sz="2400" b="1">
                <a:solidFill>
                  <a:schemeClr val="tx1"/>
                </a:solidFill>
                <a:latin typeface="Arial" charset="0"/>
                <a:ea typeface="ＭＳ Ｐゴシック" charset="0"/>
              </a:defRPr>
            </a:lvl2pPr>
            <a:lvl3pPr marL="1143000" indent="-228600">
              <a:defRPr sz="2400" b="1">
                <a:solidFill>
                  <a:schemeClr val="tx1"/>
                </a:solidFill>
                <a:latin typeface="Arial" charset="0"/>
                <a:ea typeface="ＭＳ Ｐゴシック" charset="0"/>
              </a:defRPr>
            </a:lvl3pPr>
            <a:lvl4pPr marL="1600200" indent="-228600">
              <a:defRPr sz="2400" b="1">
                <a:solidFill>
                  <a:schemeClr val="tx1"/>
                </a:solidFill>
                <a:latin typeface="Arial" charset="0"/>
                <a:ea typeface="ＭＳ Ｐゴシック" charset="0"/>
              </a:defRPr>
            </a:lvl4pPr>
            <a:lvl5pPr marL="2057400" indent="-228600">
              <a:defRPr sz="2400" b="1">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b="1">
                <a:solidFill>
                  <a:schemeClr val="tx1"/>
                </a:solidFill>
                <a:latin typeface="Arial" charset="0"/>
                <a:ea typeface="ＭＳ Ｐゴシック" charset="0"/>
              </a:defRPr>
            </a:lvl9pPr>
          </a:lstStyle>
          <a:p>
            <a:pPr algn="l" defTabSz="685800" eaLnBrk="1" hangingPunct="1">
              <a:lnSpc>
                <a:spcPct val="90000"/>
              </a:lnSpc>
              <a:spcAft>
                <a:spcPts val="600"/>
              </a:spcAft>
            </a:pPr>
            <a:r>
              <a:rPr lang="en-US" sz="3100" b="0" kern="1200" dirty="0">
                <a:solidFill>
                  <a:srgbClr val="000000"/>
                </a:solidFill>
                <a:latin typeface="+mj-lt"/>
                <a:ea typeface="+mj-ea"/>
                <a:cs typeface="+mj-cs"/>
              </a:rPr>
              <a:t>Medical Image Visualization in MATLAB</a:t>
            </a:r>
          </a:p>
        </p:txBody>
      </p:sp>
      <p:sp>
        <p:nvSpPr>
          <p:cNvPr id="76" name="Freeform 56">
            <a:extLst>
              <a:ext uri="{FF2B5EF4-FFF2-40B4-BE49-F238E27FC236}">
                <a16:creationId xmlns:a16="http://schemas.microsoft.com/office/drawing/2014/main" id="{9FA51AA9-DFBD-4CB2-9C70-26DAC24A3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0213" y="-7107"/>
            <a:ext cx="4301461" cy="3189918"/>
          </a:xfrm>
          <a:custGeom>
            <a:avLst/>
            <a:gdLst>
              <a:gd name="connsiteX0" fmla="*/ 268379 w 4305922"/>
              <a:gd name="connsiteY0" fmla="*/ 0 h 3193227"/>
              <a:gd name="connsiteX1" fmla="*/ 4037544 w 4305922"/>
              <a:gd name="connsiteY1" fmla="*/ 0 h 3193227"/>
              <a:gd name="connsiteX2" fmla="*/ 4046072 w 4305922"/>
              <a:gd name="connsiteY2" fmla="*/ 14037 h 3193227"/>
              <a:gd name="connsiteX3" fmla="*/ 4305922 w 4305922"/>
              <a:gd name="connsiteY3" fmla="*/ 1040266 h 3193227"/>
              <a:gd name="connsiteX4" fmla="*/ 2152962 w 4305922"/>
              <a:gd name="connsiteY4" fmla="*/ 3193227 h 3193227"/>
              <a:gd name="connsiteX5" fmla="*/ 0 w 4305922"/>
              <a:gd name="connsiteY5" fmla="*/ 1040266 h 3193227"/>
              <a:gd name="connsiteX6" fmla="*/ 259851 w 4305922"/>
              <a:gd name="connsiteY6" fmla="*/ 14037 h 319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05922" h="3193227">
                <a:moveTo>
                  <a:pt x="268379" y="0"/>
                </a:moveTo>
                <a:lnTo>
                  <a:pt x="4037544" y="0"/>
                </a:lnTo>
                <a:lnTo>
                  <a:pt x="4046072" y="14037"/>
                </a:lnTo>
                <a:cubicBezTo>
                  <a:pt x="4211790" y="319097"/>
                  <a:pt x="4305922" y="668689"/>
                  <a:pt x="4305922" y="1040266"/>
                </a:cubicBezTo>
                <a:cubicBezTo>
                  <a:pt x="4305922" y="2229314"/>
                  <a:pt x="3342009" y="3193227"/>
                  <a:pt x="2152962" y="3193227"/>
                </a:cubicBezTo>
                <a:cubicBezTo>
                  <a:pt x="963913" y="3193227"/>
                  <a:pt x="0" y="2229314"/>
                  <a:pt x="0" y="1040266"/>
                </a:cubicBezTo>
                <a:cubicBezTo>
                  <a:pt x="0" y="668689"/>
                  <a:pt x="94133" y="319097"/>
                  <a:pt x="259851" y="14037"/>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pic>
        <p:nvPicPr>
          <p:cNvPr id="24578" name="Picture 4" descr="HGI-graphs-3000nodes-0.5corr.pdf"/>
          <p:cNvPicPr>
            <a:picLocks noChangeAspect="1"/>
          </p:cNvPicPr>
          <p:nvPr/>
        </p:nvPicPr>
        <p:blipFill rotWithShape="1">
          <a:blip r:embed="rId3">
            <a:alphaModFix/>
            <a:extLst>
              <a:ext uri="{28A0092B-C50C-407E-A947-70E740481C1C}">
                <a14:useLocalDpi xmlns:a14="http://schemas.microsoft.com/office/drawing/2010/main" val="0"/>
              </a:ext>
            </a:extLst>
          </a:blip>
          <a:srcRect l="17281" r="26500"/>
          <a:stretch/>
        </p:blipFill>
        <p:spPr bwMode="auto">
          <a:xfrm>
            <a:off x="329848" y="-15077"/>
            <a:ext cx="4059658" cy="3069017"/>
          </a:xfrm>
          <a:custGeom>
            <a:avLst/>
            <a:gdLst>
              <a:gd name="connsiteX0" fmla="*/ 288818 w 4063868"/>
              <a:gd name="connsiteY0" fmla="*/ 0 h 3072200"/>
              <a:gd name="connsiteX1" fmla="*/ 3775050 w 4063868"/>
              <a:gd name="connsiteY1" fmla="*/ 0 h 3072200"/>
              <a:gd name="connsiteX2" fmla="*/ 3818625 w 4063868"/>
              <a:gd name="connsiteY2" fmla="*/ 71726 h 3072200"/>
              <a:gd name="connsiteX3" fmla="*/ 4063868 w 4063868"/>
              <a:gd name="connsiteY3" fmla="*/ 1040266 h 3072200"/>
              <a:gd name="connsiteX4" fmla="*/ 2031934 w 4063868"/>
              <a:gd name="connsiteY4" fmla="*/ 3072200 h 3072200"/>
              <a:gd name="connsiteX5" fmla="*/ 0 w 4063868"/>
              <a:gd name="connsiteY5" fmla="*/ 1040266 h 3072200"/>
              <a:gd name="connsiteX6" fmla="*/ 245244 w 4063868"/>
              <a:gd name="connsiteY6" fmla="*/ 71726 h 30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3868" h="3072200">
                <a:moveTo>
                  <a:pt x="288818" y="0"/>
                </a:moveTo>
                <a:lnTo>
                  <a:pt x="3775050" y="0"/>
                </a:lnTo>
                <a:lnTo>
                  <a:pt x="3818625" y="71726"/>
                </a:lnTo>
                <a:cubicBezTo>
                  <a:pt x="3975028" y="359637"/>
                  <a:pt x="4063868" y="689577"/>
                  <a:pt x="4063868" y="1040266"/>
                </a:cubicBezTo>
                <a:cubicBezTo>
                  <a:pt x="4063868" y="2162473"/>
                  <a:pt x="3154140" y="3072200"/>
                  <a:pt x="2031934" y="3072200"/>
                </a:cubicBezTo>
                <a:cubicBezTo>
                  <a:pt x="909728" y="3072200"/>
                  <a:pt x="0" y="2162473"/>
                  <a:pt x="0" y="1040266"/>
                </a:cubicBezTo>
                <a:cubicBezTo>
                  <a:pt x="0" y="689577"/>
                  <a:pt x="88841" y="359637"/>
                  <a:pt x="245244" y="71726"/>
                </a:cubicBezTo>
                <a:close/>
              </a:path>
            </a:pathLst>
          </a:custGeom>
          <a:noFill/>
          <a:effectLst>
            <a:softEdge rad="0"/>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8" name="Freeform 58">
            <a:extLst>
              <a:ext uri="{FF2B5EF4-FFF2-40B4-BE49-F238E27FC236}">
                <a16:creationId xmlns:a16="http://schemas.microsoft.com/office/drawing/2014/main" id="{D5905D0D-FE5E-454B-A340-4DE821C09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2327" y="1420882"/>
            <a:ext cx="4501673" cy="5437119"/>
          </a:xfrm>
          <a:custGeom>
            <a:avLst/>
            <a:gdLst>
              <a:gd name="connsiteX0" fmla="*/ 3034499 w 4506342"/>
              <a:gd name="connsiteY0" fmla="*/ 0 h 5442758"/>
              <a:gd name="connsiteX1" fmla="*/ 4480922 w 4506342"/>
              <a:gd name="connsiteY1" fmla="*/ 366248 h 5442758"/>
              <a:gd name="connsiteX2" fmla="*/ 4506342 w 4506342"/>
              <a:gd name="connsiteY2" fmla="*/ 381691 h 5442758"/>
              <a:gd name="connsiteX3" fmla="*/ 4506342 w 4506342"/>
              <a:gd name="connsiteY3" fmla="*/ 5442758 h 5442758"/>
              <a:gd name="connsiteX4" fmla="*/ 1193461 w 4506342"/>
              <a:gd name="connsiteY4" fmla="*/ 5442758 h 5442758"/>
              <a:gd name="connsiteX5" fmla="*/ 1104276 w 4506342"/>
              <a:gd name="connsiteY5" fmla="*/ 5376066 h 5442758"/>
              <a:gd name="connsiteX6" fmla="*/ 0 w 4506342"/>
              <a:gd name="connsiteY6" fmla="*/ 3034499 h 5442758"/>
              <a:gd name="connsiteX7" fmla="*/ 3034499 w 4506342"/>
              <a:gd name="connsiteY7" fmla="*/ 0 h 54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06342" h="5442758">
                <a:moveTo>
                  <a:pt x="3034499" y="0"/>
                </a:moveTo>
                <a:cubicBezTo>
                  <a:pt x="3558220" y="0"/>
                  <a:pt x="4050953" y="132675"/>
                  <a:pt x="4480922" y="366248"/>
                </a:cubicBezTo>
                <a:lnTo>
                  <a:pt x="4506342" y="381691"/>
                </a:lnTo>
                <a:lnTo>
                  <a:pt x="4506342" y="5442758"/>
                </a:lnTo>
                <a:lnTo>
                  <a:pt x="1193461" y="5442758"/>
                </a:lnTo>
                <a:lnTo>
                  <a:pt x="1104276" y="5376066"/>
                </a:lnTo>
                <a:cubicBezTo>
                  <a:pt x="429867" y="4819495"/>
                  <a:pt x="0" y="3977198"/>
                  <a:pt x="0" y="3034499"/>
                </a:cubicBezTo>
                <a:cubicBezTo>
                  <a:pt x="0" y="1358591"/>
                  <a:pt x="1358591" y="0"/>
                  <a:pt x="3034499"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pic>
        <p:nvPicPr>
          <p:cNvPr id="3" name="Picture 2" descr="A close up of a logo&#10;&#10;Description automatically generated">
            <a:extLst>
              <a:ext uri="{FF2B5EF4-FFF2-40B4-BE49-F238E27FC236}">
                <a16:creationId xmlns:a16="http://schemas.microsoft.com/office/drawing/2014/main" id="{F02E480D-5F11-884B-B0D8-0B001F13F457}"/>
              </a:ext>
            </a:extLst>
          </p:cNvPr>
          <p:cNvPicPr>
            <a:picLocks noChangeAspect="1"/>
          </p:cNvPicPr>
          <p:nvPr/>
        </p:nvPicPr>
        <p:blipFill rotWithShape="1">
          <a:blip r:embed="rId4">
            <a:alphaModFix/>
          </a:blip>
          <a:srcRect t="1780" r="1" b="18017"/>
          <a:stretch/>
        </p:blipFill>
        <p:spPr>
          <a:xfrm>
            <a:off x="4797277" y="1575831"/>
            <a:ext cx="4346723" cy="5282169"/>
          </a:xfrm>
          <a:custGeom>
            <a:avLst/>
            <a:gdLst>
              <a:gd name="connsiteX0" fmla="*/ 2879389 w 4351232"/>
              <a:gd name="connsiteY0" fmla="*/ 0 h 5287648"/>
              <a:gd name="connsiteX1" fmla="*/ 4251877 w 4351232"/>
              <a:gd name="connsiteY1" fmla="*/ 347527 h 5287648"/>
              <a:gd name="connsiteX2" fmla="*/ 4351232 w 4351232"/>
              <a:gd name="connsiteY2" fmla="*/ 407886 h 5287648"/>
              <a:gd name="connsiteX3" fmla="*/ 4351232 w 4351232"/>
              <a:gd name="connsiteY3" fmla="*/ 5287648 h 5287648"/>
              <a:gd name="connsiteX4" fmla="*/ 1303444 w 4351232"/>
              <a:gd name="connsiteY4" fmla="*/ 5287648 h 5287648"/>
              <a:gd name="connsiteX5" fmla="*/ 1269495 w 4351232"/>
              <a:gd name="connsiteY5" fmla="*/ 5267024 h 5287648"/>
              <a:gd name="connsiteX6" fmla="*/ 0 w 4351232"/>
              <a:gd name="connsiteY6" fmla="*/ 2879389 h 5287648"/>
              <a:gd name="connsiteX7" fmla="*/ 2879389 w 4351232"/>
              <a:gd name="connsiteY7" fmla="*/ 0 h 5287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1232" h="5287648">
                <a:moveTo>
                  <a:pt x="2879389" y="0"/>
                </a:moveTo>
                <a:cubicBezTo>
                  <a:pt x="3376340" y="0"/>
                  <a:pt x="3843887" y="125893"/>
                  <a:pt x="4251877" y="347527"/>
                </a:cubicBezTo>
                <a:lnTo>
                  <a:pt x="4351232" y="407886"/>
                </a:lnTo>
                <a:lnTo>
                  <a:pt x="4351232" y="5287648"/>
                </a:lnTo>
                <a:lnTo>
                  <a:pt x="1303444" y="5287648"/>
                </a:lnTo>
                <a:lnTo>
                  <a:pt x="1269495" y="5267024"/>
                </a:lnTo>
                <a:cubicBezTo>
                  <a:pt x="503573" y="4749577"/>
                  <a:pt x="0" y="3873291"/>
                  <a:pt x="0" y="2879389"/>
                </a:cubicBezTo>
                <a:cubicBezTo>
                  <a:pt x="0" y="1289146"/>
                  <a:pt x="1289146" y="0"/>
                  <a:pt x="2879389" y="0"/>
                </a:cubicBezTo>
                <a:close/>
              </a:path>
            </a:pathLst>
          </a:custGeom>
          <a:effectLst>
            <a:softEdge rad="0"/>
          </a:effectLst>
        </p:spPr>
      </p:pic>
      <p:sp>
        <p:nvSpPr>
          <p:cNvPr id="24579" name="Rectangle 5"/>
          <p:cNvSpPr>
            <a:spLocks noChangeArrowheads="1"/>
          </p:cNvSpPr>
          <p:nvPr/>
        </p:nvSpPr>
        <p:spPr bwMode="auto">
          <a:xfrm>
            <a:off x="4689236" y="76200"/>
            <a:ext cx="4267200" cy="3381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a:spcAft>
                <a:spcPts val="600"/>
              </a:spcAft>
            </a:pPr>
            <a:r>
              <a:rPr lang="de-DE" sz="1600" b="0" i="1" dirty="0"/>
              <a:t>Chung et al. 2015 </a:t>
            </a:r>
            <a:r>
              <a:rPr lang="de-DE" sz="1600" b="0" i="1" dirty="0">
                <a:hlinkClick r:id="rId5"/>
              </a:rPr>
              <a:t>arxiv.org/abs/1509.04771</a:t>
            </a:r>
            <a:endParaRPr lang="en-US" sz="1600" b="0" i="1" dirty="0"/>
          </a:p>
        </p:txBody>
      </p:sp>
    </p:spTree>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25400" cap="flat" cmpd="sng" algn="ctr">
              <a:solidFill>
                <a:srgbClr val="339966"/>
              </a:solidFill>
              <a:prstDash val="solid"/>
              <a:round/>
              <a:headEnd type="none" w="med" len="med"/>
              <a:tailEnd type="none" w="med" len="me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25400" cap="flat" cmpd="sng" algn="ctr">
              <a:solidFill>
                <a:srgbClr val="339966"/>
              </a:solidFill>
              <a:prstDash val="solid"/>
              <a:round/>
              <a:headEnd type="none" w="med" len="med"/>
              <a:tailEnd type="none" w="med" len="me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Title &amp; Subtitle">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Title &amp; Subtitle">
      <a:majorFont>
        <a:latin typeface="Gill Sans"/>
        <a:ea typeface="ヒラギノ角ゴ Pro W3"/>
        <a:cs typeface="ヒラギノ角ゴ Pro W3"/>
      </a:majorFont>
      <a:minorFont>
        <a:latin typeface="Gill Sans"/>
        <a:ea typeface="ヒラギノ角ゴ Pro W3"/>
        <a:cs typeface="ヒラギノ角ゴ Pro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FFFFFF"/>
            </a:solidFill>
            <a:effectLst/>
            <a:latin typeface="Gill Sans" pitchFamily="28" charset="0"/>
            <a:ea typeface="ヒラギノ角ゴ Pro W3" pitchFamily="28" charset="-128"/>
            <a:cs typeface="ヒラギノ角ゴ Pro W3" pitchFamily="28" charset="-128"/>
            <a:sym typeface="Gill Sans" pitchFamily="28"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FFFFFF"/>
            </a:solidFill>
            <a:effectLst/>
            <a:latin typeface="Gill Sans" pitchFamily="28" charset="0"/>
            <a:ea typeface="ヒラギノ角ゴ Pro W3" pitchFamily="28" charset="-128"/>
            <a:cs typeface="ヒラギノ角ゴ Pro W3" pitchFamily="28" charset="-128"/>
            <a:sym typeface="Gill Sans" pitchFamily="28"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itle &amp; Subtitle">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Title &amp; Subtitle">
      <a:majorFont>
        <a:latin typeface="Gill Sans"/>
        <a:ea typeface="ヒラギノ角ゴ Pro W3"/>
        <a:cs typeface="ヒラギノ角ゴ Pro W3"/>
      </a:majorFont>
      <a:minorFont>
        <a:latin typeface="Gill Sans"/>
        <a:ea typeface="ヒラギノ角ゴ Pro W3"/>
        <a:cs typeface="ヒラギノ角ゴ Pro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FFFFFF"/>
            </a:solidFill>
            <a:effectLst/>
            <a:latin typeface="Gill Sans" pitchFamily="28" charset="0"/>
            <a:ea typeface="ヒラギノ角ゴ Pro W3" pitchFamily="28" charset="-128"/>
            <a:cs typeface="ヒラギノ角ゴ Pro W3" pitchFamily="28" charset="-128"/>
            <a:sym typeface="Gill Sans" pitchFamily="28"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FFFFFF"/>
            </a:solidFill>
            <a:effectLst/>
            <a:latin typeface="Gill Sans" pitchFamily="28" charset="0"/>
            <a:ea typeface="ヒラギノ角ゴ Pro W3" pitchFamily="28" charset="-128"/>
            <a:cs typeface="ヒラギノ角ゴ Pro W3" pitchFamily="28" charset="-128"/>
            <a:sym typeface="Gill Sans" pitchFamily="28" charset="0"/>
          </a:defRPr>
        </a:defPPr>
      </a:lstStyle>
    </a:lnDef>
  </a:objectDefaults>
  <a:extraClrSchemeLst>
    <a:extraClrScheme>
      <a:clrScheme name="Title &amp; Sub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812</TotalTime>
  <Words>3271</Words>
  <Application>Microsoft Macintosh PowerPoint</Application>
  <PresentationFormat>On-screen Show (4:3)</PresentationFormat>
  <Paragraphs>626</Paragraphs>
  <Slides>56</Slides>
  <Notes>47</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56</vt:i4>
      </vt:variant>
    </vt:vector>
  </HeadingPairs>
  <TitlesOfParts>
    <vt:vector size="63" baseType="lpstr">
      <vt:lpstr>American Typewriter</vt:lpstr>
      <vt:lpstr>Arial</vt:lpstr>
      <vt:lpstr>Calibri</vt:lpstr>
      <vt:lpstr>Gill Sans</vt:lpstr>
      <vt:lpstr>Blank Presentation</vt:lpstr>
      <vt:lpstr>2_Title &amp; Subtitle</vt:lpstr>
      <vt:lpstr>Title &amp; Subtitle</vt:lpstr>
      <vt:lpstr>    </vt:lpstr>
      <vt:lpstr>    Introduction to MATLAB programming</vt:lpstr>
      <vt:lpstr>     Unit Objectives  1. Get familiar with Matlab 2. 5 components of programming 3. Combining 5 components in solving complex examples.</vt:lpstr>
      <vt:lpstr>MATLAB</vt:lpstr>
      <vt:lpstr>MATLAB</vt:lpstr>
      <vt:lpstr>Ranking of programming languages for data science</vt:lpstr>
      <vt:lpstr>Interfacing with other languages</vt:lpstr>
      <vt:lpstr>Syntax</vt:lpstr>
      <vt:lpstr>PowerPoint Presentation</vt:lpstr>
      <vt:lpstr>Advanced programming only needs 5 things</vt:lpstr>
      <vt:lpstr>Variables</vt:lpstr>
      <vt:lpstr>Iterations</vt:lpstr>
      <vt:lpstr>Programming suggestions</vt:lpstr>
      <vt:lpstr>Iterations</vt:lpstr>
      <vt:lpstr>Conditional statements</vt:lpstr>
      <vt:lpstr>Conditional statements</vt:lpstr>
      <vt:lpstr>Example. Finding maximum of a 1D function</vt:lpstr>
      <vt:lpstr>Functions</vt:lpstr>
      <vt:lpstr>Functions</vt:lpstr>
      <vt:lpstr>PowerPoint Presentation</vt:lpstr>
      <vt:lpstr>Random number generators</vt:lpstr>
      <vt:lpstr>Random number generators</vt:lpstr>
      <vt:lpstr>Random number generators</vt:lpstr>
      <vt:lpstr>PowerPoint Presentation</vt:lpstr>
      <vt:lpstr>Random number generators</vt:lpstr>
      <vt:lpstr>Random number generators</vt:lpstr>
      <vt:lpstr>Advanced Example 1 Sampling + random numbers + plotting</vt:lpstr>
      <vt:lpstr>Data visualization</vt:lpstr>
      <vt:lpstr>Data visualization</vt:lpstr>
      <vt:lpstr>Uniform sampling</vt:lpstr>
      <vt:lpstr>Uniform sampling</vt:lpstr>
      <vt:lpstr>Uniform sampling</vt:lpstr>
      <vt:lpstr>Advanced Example 2 Convergence + Speeding up computation</vt:lpstr>
      <vt:lpstr>Computation of Pi</vt:lpstr>
      <vt:lpstr>Computation of Pi</vt:lpstr>
      <vt:lpstr>PowerPoint Presentation</vt:lpstr>
      <vt:lpstr>PowerPoint Presentation</vt:lpstr>
      <vt:lpstr>PowerPoint Presentation</vt:lpstr>
      <vt:lpstr>PowerPoint Presentation</vt:lpstr>
      <vt:lpstr>Advanced Example 3 Matrix computation + least squares estimation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Unit Outcome  MATLAB programming requires breaking abstract concept into an algorithm consisting of  1) variables,  2) functions,  3) iterations,  4) conditional statements  5) random numbers. </vt:lpstr>
      <vt:lpstr>     Self-assessment Questions  1) Uniformly sample points on a unit sphere. Then display them using plot3.m  2) By uniformly sampling points on the unit sphere, estimate Pi. Is your algorithm slower/faster than algorithm using a circle. Why?  3) Solve the following equations using LSE: x2      = 4 -x+y  = 4 x –y  = 2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MOO K CHUNG</dc:creator>
  <cp:lastModifiedBy>MOO K CHUNG</cp:lastModifiedBy>
  <cp:revision>49</cp:revision>
  <dcterms:created xsi:type="dcterms:W3CDTF">2020-01-12T14:28:26Z</dcterms:created>
  <dcterms:modified xsi:type="dcterms:W3CDTF">2023-01-24T02:42:32Z</dcterms:modified>
</cp:coreProperties>
</file>